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77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6" r:id="rId19"/>
    <p:sldId id="274" r:id="rId20"/>
  </p:sldIdLst>
  <p:sldSz cx="18288000" cy="10287000"/>
  <p:notesSz cx="6858000" cy="9144000"/>
  <p:embeddedFontLst>
    <p:embeddedFont>
      <p:font typeface="Muli Bold" panose="020B0604020202020204" charset="0"/>
      <p:regular r:id="rId21"/>
    </p:embeddedFont>
    <p:embeddedFont>
      <p:font typeface="Cabin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uli Ultra-Bold" panose="020B0604020202020204" charset="0"/>
      <p:regular r:id="rId27"/>
    </p:embeddedFont>
    <p:embeddedFont>
      <p:font typeface="Montserrat Bold" panose="020B0604020202020204" charset="0"/>
      <p:regular r:id="rId28"/>
    </p:embeddedFont>
    <p:embeddedFont>
      <p:font typeface="Arimo Bold" panose="020B0604020202020204" charset="0"/>
      <p:regular r:id="rId29"/>
    </p:embeddedFont>
    <p:embeddedFont>
      <p:font typeface="Open Sauce Bold" panose="020B0604020202020204" charset="0"/>
      <p:regular r:id="rId30"/>
    </p:embeddedFont>
    <p:embeddedFont>
      <p:font typeface="Muli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1" autoAdjust="0"/>
    <p:restoredTop sz="94622" autoAdjust="0"/>
  </p:normalViewPr>
  <p:slideViewPr>
    <p:cSldViewPr>
      <p:cViewPr varScale="1">
        <p:scale>
          <a:sx n="72" d="100"/>
          <a:sy n="72" d="100"/>
        </p:scale>
        <p:origin x="9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56BCBF-B444-48A9-B288-1CD4A8C05BA8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4549C3-1152-4C47-877E-D05091D3B21C}">
      <dgm:prSet phldrT="[Text]"/>
      <dgm:spPr/>
      <dgm:t>
        <a:bodyPr/>
        <a:lstStyle/>
        <a:p>
          <a:r>
            <a:rPr lang="en-US" dirty="0" smtClean="0"/>
            <a:t>Functions</a:t>
          </a:r>
          <a:endParaRPr lang="en-US" dirty="0"/>
        </a:p>
      </dgm:t>
    </dgm:pt>
    <dgm:pt modelId="{C32A8D20-86BA-4443-BCC9-A75C8FA99E20}" type="parTrans" cxnId="{007AB769-0644-452C-B8CE-9E0388409E07}">
      <dgm:prSet/>
      <dgm:spPr/>
      <dgm:t>
        <a:bodyPr/>
        <a:lstStyle/>
        <a:p>
          <a:endParaRPr lang="en-US"/>
        </a:p>
      </dgm:t>
    </dgm:pt>
    <dgm:pt modelId="{85856FCB-C593-4C14-99DA-870D40F05585}" type="sibTrans" cxnId="{007AB769-0644-452C-B8CE-9E0388409E07}">
      <dgm:prSet/>
      <dgm:spPr/>
      <dgm:t>
        <a:bodyPr/>
        <a:lstStyle/>
        <a:p>
          <a:endParaRPr lang="en-US"/>
        </a:p>
      </dgm:t>
    </dgm:pt>
    <dgm:pt modelId="{B9657691-B1AC-433A-A66C-AAD2FC12DA80}">
      <dgm:prSet phldrT="[Text]"/>
      <dgm:spPr/>
      <dgm:t>
        <a:bodyPr/>
        <a:lstStyle/>
        <a:p>
          <a:r>
            <a:rPr lang="en-US" dirty="0" smtClean="0"/>
            <a:t>Users</a:t>
          </a:r>
          <a:endParaRPr lang="en-US" dirty="0"/>
        </a:p>
      </dgm:t>
    </dgm:pt>
    <dgm:pt modelId="{06075B7F-37A1-4591-A538-FA60E20793A8}" type="sibTrans" cxnId="{6AC99496-B37E-45E7-9D75-8C2085AEAE16}">
      <dgm:prSet/>
      <dgm:spPr/>
      <dgm:t>
        <a:bodyPr/>
        <a:lstStyle/>
        <a:p>
          <a:endParaRPr lang="en-US"/>
        </a:p>
      </dgm:t>
    </dgm:pt>
    <dgm:pt modelId="{22005525-BFB3-4B9E-9400-24D4B4378F43}" type="parTrans" cxnId="{6AC99496-B37E-45E7-9D75-8C2085AEAE16}">
      <dgm:prSet/>
      <dgm:spPr/>
      <dgm:t>
        <a:bodyPr/>
        <a:lstStyle/>
        <a:p>
          <a:endParaRPr lang="en-US"/>
        </a:p>
      </dgm:t>
    </dgm:pt>
    <dgm:pt modelId="{54EF3AD1-838C-4152-AC26-92ED82CAED5B}">
      <dgm:prSet phldrT="[Text]"/>
      <dgm:spPr/>
      <dgm:t>
        <a:bodyPr/>
        <a:lstStyle/>
        <a:p>
          <a:r>
            <a:rPr lang="en-US" dirty="0" smtClean="0"/>
            <a:t>Customer Account</a:t>
          </a:r>
          <a:endParaRPr lang="en-US" dirty="0"/>
        </a:p>
      </dgm:t>
    </dgm:pt>
    <dgm:pt modelId="{FD60BE19-9BC0-422E-B566-9F1774BD489B}" type="sibTrans" cxnId="{EBA7520D-8F6D-4B89-830C-82CD35D0B567}">
      <dgm:prSet/>
      <dgm:spPr/>
      <dgm:t>
        <a:bodyPr/>
        <a:lstStyle/>
        <a:p>
          <a:endParaRPr lang="en-US"/>
        </a:p>
      </dgm:t>
    </dgm:pt>
    <dgm:pt modelId="{DAD8E0B4-D317-481D-8EDE-55EC4521E7E0}" type="parTrans" cxnId="{EBA7520D-8F6D-4B89-830C-82CD35D0B567}">
      <dgm:prSet/>
      <dgm:spPr/>
      <dgm:t>
        <a:bodyPr/>
        <a:lstStyle/>
        <a:p>
          <a:endParaRPr lang="en-US"/>
        </a:p>
      </dgm:t>
    </dgm:pt>
    <dgm:pt modelId="{0F1347A2-29C6-44F1-8465-6DB4CCC0D5A9}">
      <dgm:prSet phldrT="[Text]"/>
      <dgm:spPr/>
      <dgm:t>
        <a:bodyPr/>
        <a:lstStyle/>
        <a:p>
          <a:r>
            <a:rPr lang="en-US" dirty="0" smtClean="0"/>
            <a:t>Admin Management</a:t>
          </a:r>
          <a:endParaRPr lang="en-US" dirty="0"/>
        </a:p>
      </dgm:t>
    </dgm:pt>
    <dgm:pt modelId="{141569EA-30DB-43B8-B8AC-A6AD371679E3}" type="sibTrans" cxnId="{1196706E-A974-4250-B649-8BF45FB1CE4E}">
      <dgm:prSet/>
      <dgm:spPr/>
      <dgm:t>
        <a:bodyPr/>
        <a:lstStyle/>
        <a:p>
          <a:endParaRPr lang="en-US"/>
        </a:p>
      </dgm:t>
    </dgm:pt>
    <dgm:pt modelId="{873F3B04-5A3B-4250-94A7-1821F63C2A3E}" type="parTrans" cxnId="{1196706E-A974-4250-B649-8BF45FB1CE4E}">
      <dgm:prSet/>
      <dgm:spPr/>
      <dgm:t>
        <a:bodyPr/>
        <a:lstStyle/>
        <a:p>
          <a:endParaRPr lang="en-US"/>
        </a:p>
      </dgm:t>
    </dgm:pt>
    <dgm:pt modelId="{289145D0-8C55-4FEB-903D-5948B9783C1D}">
      <dgm:prSet phldrT="[Text]"/>
      <dgm:spPr/>
      <dgm:t>
        <a:bodyPr/>
        <a:lstStyle/>
        <a:p>
          <a:r>
            <a:rPr lang="en-US" dirty="0" smtClean="0"/>
            <a:t>Tour</a:t>
          </a:r>
          <a:endParaRPr lang="en-US" dirty="0"/>
        </a:p>
      </dgm:t>
    </dgm:pt>
    <dgm:pt modelId="{890585F4-1AF1-4A01-90FD-9BFDF3F839AF}" type="sibTrans" cxnId="{495C0E58-9BD7-41D9-8E24-55636F083564}">
      <dgm:prSet/>
      <dgm:spPr/>
      <dgm:t>
        <a:bodyPr/>
        <a:lstStyle/>
        <a:p>
          <a:endParaRPr lang="en-US"/>
        </a:p>
      </dgm:t>
    </dgm:pt>
    <dgm:pt modelId="{2C06C983-2BBB-412C-8DD3-8D73960A9015}" type="parTrans" cxnId="{495C0E58-9BD7-41D9-8E24-55636F083564}">
      <dgm:prSet/>
      <dgm:spPr/>
      <dgm:t>
        <a:bodyPr/>
        <a:lstStyle/>
        <a:p>
          <a:endParaRPr lang="en-US"/>
        </a:p>
      </dgm:t>
    </dgm:pt>
    <dgm:pt modelId="{CB8551BB-0BCD-460D-B2BF-2813AA7D332D}">
      <dgm:prSet phldrT="[Text]"/>
      <dgm:spPr/>
      <dgm:t>
        <a:bodyPr/>
        <a:lstStyle/>
        <a:p>
          <a:r>
            <a:rPr lang="en-US" dirty="0" smtClean="0"/>
            <a:t>Gallery</a:t>
          </a:r>
          <a:endParaRPr lang="en-US" dirty="0"/>
        </a:p>
      </dgm:t>
    </dgm:pt>
    <dgm:pt modelId="{C2618227-A4D1-4871-A531-C2CE5CF53C6A}" type="sibTrans" cxnId="{9FC1DE5B-AEEC-42FF-A52F-BB5F6CA292A8}">
      <dgm:prSet/>
      <dgm:spPr/>
      <dgm:t>
        <a:bodyPr/>
        <a:lstStyle/>
        <a:p>
          <a:endParaRPr lang="en-US"/>
        </a:p>
      </dgm:t>
    </dgm:pt>
    <dgm:pt modelId="{7CBFB01D-38AD-4DE3-999D-201D21A066C6}" type="parTrans" cxnId="{9FC1DE5B-AEEC-42FF-A52F-BB5F6CA292A8}">
      <dgm:prSet/>
      <dgm:spPr/>
      <dgm:t>
        <a:bodyPr/>
        <a:lstStyle/>
        <a:p>
          <a:endParaRPr lang="en-US"/>
        </a:p>
      </dgm:t>
    </dgm:pt>
    <dgm:pt modelId="{53EE145D-CB6E-48BE-86CE-A63C20C5DAF9}">
      <dgm:prSet phldrT="[Text]"/>
      <dgm:spPr/>
      <dgm:t>
        <a:bodyPr/>
        <a:lstStyle/>
        <a:p>
          <a:r>
            <a:rPr lang="en-US" dirty="0" smtClean="0"/>
            <a:t>Index</a:t>
          </a:r>
          <a:endParaRPr lang="en-US" dirty="0"/>
        </a:p>
      </dgm:t>
    </dgm:pt>
    <dgm:pt modelId="{3F23BCCF-E58E-4641-A143-990037A0848D}" type="parTrans" cxnId="{C6B35BAE-3F28-438B-A150-5CE3C8A58E24}">
      <dgm:prSet/>
      <dgm:spPr/>
      <dgm:t>
        <a:bodyPr/>
        <a:lstStyle/>
        <a:p>
          <a:endParaRPr lang="en-US"/>
        </a:p>
      </dgm:t>
    </dgm:pt>
    <dgm:pt modelId="{7AC8FA9C-D6AF-444E-AC9B-60F1995275C0}" type="sibTrans" cxnId="{C6B35BAE-3F28-438B-A150-5CE3C8A58E24}">
      <dgm:prSet/>
      <dgm:spPr/>
      <dgm:t>
        <a:bodyPr/>
        <a:lstStyle/>
        <a:p>
          <a:endParaRPr lang="en-US"/>
        </a:p>
      </dgm:t>
    </dgm:pt>
    <dgm:pt modelId="{39AF921B-502D-4402-80A9-4D007FE04BEE}">
      <dgm:prSet phldrT="[Text]"/>
      <dgm:spPr/>
      <dgm:t>
        <a:bodyPr/>
        <a:lstStyle/>
        <a:p>
          <a:r>
            <a:rPr lang="en-US" dirty="0" smtClean="0"/>
            <a:t>Admin Management</a:t>
          </a:r>
          <a:endParaRPr lang="en-US" dirty="0"/>
        </a:p>
      </dgm:t>
    </dgm:pt>
    <dgm:pt modelId="{28502053-E9F3-469E-AC2E-3E1BC74A4EBD}" type="parTrans" cxnId="{C65E3298-D2D5-4C15-B4EA-3781256EA975}">
      <dgm:prSet/>
      <dgm:spPr/>
      <dgm:t>
        <a:bodyPr/>
        <a:lstStyle/>
        <a:p>
          <a:endParaRPr lang="en-US"/>
        </a:p>
      </dgm:t>
    </dgm:pt>
    <dgm:pt modelId="{14529BFA-5A09-481B-B67A-98BC1756F824}" type="sibTrans" cxnId="{C65E3298-D2D5-4C15-B4EA-3781256EA975}">
      <dgm:prSet/>
      <dgm:spPr/>
      <dgm:t>
        <a:bodyPr/>
        <a:lstStyle/>
        <a:p>
          <a:endParaRPr lang="en-US"/>
        </a:p>
      </dgm:t>
    </dgm:pt>
    <dgm:pt modelId="{D2174169-A749-4EF6-B6D8-10C2A9B0FD40}">
      <dgm:prSet phldrT="[Text]"/>
      <dgm:spPr/>
      <dgm:t>
        <a:bodyPr/>
        <a:lstStyle/>
        <a:p>
          <a:r>
            <a:rPr lang="en-US" dirty="0" smtClean="0"/>
            <a:t>Index</a:t>
          </a:r>
          <a:endParaRPr lang="en-US" dirty="0"/>
        </a:p>
      </dgm:t>
    </dgm:pt>
    <dgm:pt modelId="{C864E01B-8400-47CB-80EE-106F64875287}" type="parTrans" cxnId="{C250954F-A76F-4A27-9B0D-2F2A61F0C4FD}">
      <dgm:prSet/>
      <dgm:spPr/>
      <dgm:t>
        <a:bodyPr/>
        <a:lstStyle/>
        <a:p>
          <a:endParaRPr lang="en-US"/>
        </a:p>
      </dgm:t>
    </dgm:pt>
    <dgm:pt modelId="{03452252-AC6E-4AF6-86CF-B341CD160E8A}" type="sibTrans" cxnId="{C250954F-A76F-4A27-9B0D-2F2A61F0C4FD}">
      <dgm:prSet/>
      <dgm:spPr/>
      <dgm:t>
        <a:bodyPr/>
        <a:lstStyle/>
        <a:p>
          <a:endParaRPr lang="en-US"/>
        </a:p>
      </dgm:t>
    </dgm:pt>
    <dgm:pt modelId="{B4271242-B984-4144-A17B-220CE8E9FFA7}">
      <dgm:prSet phldrT="[Text]"/>
      <dgm:spPr/>
      <dgm:t>
        <a:bodyPr/>
        <a:lstStyle/>
        <a:p>
          <a:r>
            <a:rPr lang="en-US" dirty="0" smtClean="0"/>
            <a:t>Admin Management</a:t>
          </a:r>
          <a:endParaRPr lang="en-US" dirty="0"/>
        </a:p>
      </dgm:t>
    </dgm:pt>
    <dgm:pt modelId="{8EE1291B-7784-48CD-8811-BEAC81AB7A6B}" type="parTrans" cxnId="{ED5484B5-54A1-4E7C-8B4C-2C7D15FAD634}">
      <dgm:prSet/>
      <dgm:spPr/>
      <dgm:t>
        <a:bodyPr/>
        <a:lstStyle/>
        <a:p>
          <a:endParaRPr lang="en-US"/>
        </a:p>
      </dgm:t>
    </dgm:pt>
    <dgm:pt modelId="{92638948-94F3-4E4C-B36F-707E26791CC9}" type="sibTrans" cxnId="{ED5484B5-54A1-4E7C-8B4C-2C7D15FAD634}">
      <dgm:prSet/>
      <dgm:spPr/>
      <dgm:t>
        <a:bodyPr/>
        <a:lstStyle/>
        <a:p>
          <a:endParaRPr lang="en-US"/>
        </a:p>
      </dgm:t>
    </dgm:pt>
    <dgm:pt modelId="{AFA59899-0640-4954-93D1-25786287EFBA}">
      <dgm:prSet phldrT="[Text]"/>
      <dgm:spPr/>
      <dgm:t>
        <a:bodyPr/>
        <a:lstStyle/>
        <a:p>
          <a:r>
            <a:rPr lang="en-US" dirty="0" smtClean="0"/>
            <a:t>Branch</a:t>
          </a:r>
          <a:endParaRPr lang="en-US" dirty="0"/>
        </a:p>
      </dgm:t>
    </dgm:pt>
    <dgm:pt modelId="{0DFF61D9-D1B6-43BE-81BD-9A9737E71C30}" type="parTrans" cxnId="{0D5E9192-3CC0-4F23-B00D-D498F5D25B05}">
      <dgm:prSet/>
      <dgm:spPr/>
      <dgm:t>
        <a:bodyPr/>
        <a:lstStyle/>
        <a:p>
          <a:endParaRPr lang="en-US"/>
        </a:p>
      </dgm:t>
    </dgm:pt>
    <dgm:pt modelId="{AEDB0782-26E3-4522-9EE2-FC91739A94BB}" type="sibTrans" cxnId="{0D5E9192-3CC0-4F23-B00D-D498F5D25B05}">
      <dgm:prSet/>
      <dgm:spPr/>
      <dgm:t>
        <a:bodyPr/>
        <a:lstStyle/>
        <a:p>
          <a:endParaRPr lang="en-US"/>
        </a:p>
      </dgm:t>
    </dgm:pt>
    <dgm:pt modelId="{A80F1515-CD65-43EB-BF08-012D67C19812}">
      <dgm:prSet phldrT="[Text]"/>
      <dgm:spPr/>
      <dgm:t>
        <a:bodyPr/>
        <a:lstStyle/>
        <a:p>
          <a:r>
            <a:rPr lang="en-US" dirty="0" smtClean="0"/>
            <a:t>Order</a:t>
          </a:r>
          <a:endParaRPr lang="en-US" dirty="0"/>
        </a:p>
      </dgm:t>
    </dgm:pt>
    <dgm:pt modelId="{0C035513-4FA3-4D91-8F76-D2246D174072}" type="parTrans" cxnId="{8AF3492D-9F65-4691-8A3D-6DCD109B75E2}">
      <dgm:prSet/>
      <dgm:spPr/>
      <dgm:t>
        <a:bodyPr/>
        <a:lstStyle/>
        <a:p>
          <a:endParaRPr lang="en-US"/>
        </a:p>
      </dgm:t>
    </dgm:pt>
    <dgm:pt modelId="{B97B1022-9F7B-4FB5-BA2B-5A78575DAAA5}" type="sibTrans" cxnId="{8AF3492D-9F65-4691-8A3D-6DCD109B75E2}">
      <dgm:prSet/>
      <dgm:spPr/>
      <dgm:t>
        <a:bodyPr/>
        <a:lstStyle/>
        <a:p>
          <a:endParaRPr lang="en-US"/>
        </a:p>
      </dgm:t>
    </dgm:pt>
    <dgm:pt modelId="{9CAB5560-37F9-42AC-A0CD-6B86E91C2DE0}">
      <dgm:prSet phldrT="[Text]"/>
      <dgm:spPr/>
      <dgm:t>
        <a:bodyPr/>
        <a:lstStyle/>
        <a:p>
          <a:r>
            <a:rPr lang="en-US" dirty="0" smtClean="0"/>
            <a:t>Admin Management</a:t>
          </a:r>
          <a:endParaRPr lang="en-US" dirty="0"/>
        </a:p>
      </dgm:t>
    </dgm:pt>
    <dgm:pt modelId="{879738E7-A9FB-43E2-8929-22B45F380391}" type="parTrans" cxnId="{49F5D6F0-794C-4893-A8D0-D50AE03DC8BC}">
      <dgm:prSet/>
      <dgm:spPr/>
      <dgm:t>
        <a:bodyPr/>
        <a:lstStyle/>
        <a:p>
          <a:endParaRPr lang="en-US"/>
        </a:p>
      </dgm:t>
    </dgm:pt>
    <dgm:pt modelId="{F9E49F5C-912F-494C-BAA6-29A286894B90}" type="sibTrans" cxnId="{49F5D6F0-794C-4893-A8D0-D50AE03DC8BC}">
      <dgm:prSet/>
      <dgm:spPr/>
      <dgm:t>
        <a:bodyPr/>
        <a:lstStyle/>
        <a:p>
          <a:endParaRPr lang="en-US"/>
        </a:p>
      </dgm:t>
    </dgm:pt>
    <dgm:pt modelId="{27DA417B-EC1B-4FB5-BF97-AC2FF349B8B7}">
      <dgm:prSet phldrT="[Text]"/>
      <dgm:spPr/>
      <dgm:t>
        <a:bodyPr/>
        <a:lstStyle/>
        <a:p>
          <a:r>
            <a:rPr lang="en-US" dirty="0" smtClean="0"/>
            <a:t>Index</a:t>
          </a:r>
          <a:endParaRPr lang="en-US" dirty="0"/>
        </a:p>
      </dgm:t>
    </dgm:pt>
    <dgm:pt modelId="{98EF0515-CEF6-40A8-BF49-D6F50987094B}" type="parTrans" cxnId="{66FF60F8-002C-42EE-AD24-03634C635F37}">
      <dgm:prSet/>
      <dgm:spPr/>
      <dgm:t>
        <a:bodyPr/>
        <a:lstStyle/>
        <a:p>
          <a:endParaRPr lang="en-US"/>
        </a:p>
      </dgm:t>
    </dgm:pt>
    <dgm:pt modelId="{24E23727-4E29-42AE-B4D5-51F7EA8E2218}" type="sibTrans" cxnId="{66FF60F8-002C-42EE-AD24-03634C635F37}">
      <dgm:prSet/>
      <dgm:spPr/>
      <dgm:t>
        <a:bodyPr/>
        <a:lstStyle/>
        <a:p>
          <a:endParaRPr lang="en-US"/>
        </a:p>
      </dgm:t>
    </dgm:pt>
    <dgm:pt modelId="{D7D62B16-650C-4466-9596-C14AE5DFD1C6}">
      <dgm:prSet phldrT="[Text]"/>
      <dgm:spPr/>
      <dgm:t>
        <a:bodyPr/>
        <a:lstStyle/>
        <a:p>
          <a:r>
            <a:rPr lang="en-US" dirty="0" smtClean="0"/>
            <a:t>Admin Management</a:t>
          </a:r>
          <a:endParaRPr lang="en-US" dirty="0"/>
        </a:p>
      </dgm:t>
    </dgm:pt>
    <dgm:pt modelId="{4CEE88A9-B154-400C-AAB4-C28F37E6D99E}" type="parTrans" cxnId="{13383EF6-04D2-4ABF-ACE4-6A5D4CEC7719}">
      <dgm:prSet/>
      <dgm:spPr/>
      <dgm:t>
        <a:bodyPr/>
        <a:lstStyle/>
        <a:p>
          <a:endParaRPr lang="en-US"/>
        </a:p>
      </dgm:t>
    </dgm:pt>
    <dgm:pt modelId="{FBB1AB7D-A93A-49A1-8FC5-368FBDE5B142}" type="sibTrans" cxnId="{13383EF6-04D2-4ABF-ACE4-6A5D4CEC7719}">
      <dgm:prSet/>
      <dgm:spPr/>
      <dgm:t>
        <a:bodyPr/>
        <a:lstStyle/>
        <a:p>
          <a:endParaRPr lang="en-US"/>
        </a:p>
      </dgm:t>
    </dgm:pt>
    <dgm:pt modelId="{66589D1E-A867-471C-B050-35C15CED66F2}">
      <dgm:prSet phldrT="[Text]"/>
      <dgm:spPr/>
      <dgm:t>
        <a:bodyPr/>
        <a:lstStyle/>
        <a:p>
          <a:r>
            <a:rPr lang="en-US" dirty="0" smtClean="0"/>
            <a:t>Order Form</a:t>
          </a:r>
          <a:endParaRPr lang="en-US" dirty="0"/>
        </a:p>
      </dgm:t>
    </dgm:pt>
    <dgm:pt modelId="{40212C85-D01E-4D15-83A6-F946EC0D6602}" type="parTrans" cxnId="{A1F497B9-A1E0-46B3-ABE7-D6A53690D6AC}">
      <dgm:prSet/>
      <dgm:spPr/>
      <dgm:t>
        <a:bodyPr/>
        <a:lstStyle/>
        <a:p>
          <a:endParaRPr lang="en-US"/>
        </a:p>
      </dgm:t>
    </dgm:pt>
    <dgm:pt modelId="{9C6647CB-2A38-4D37-89E6-8497F885237F}" type="sibTrans" cxnId="{A1F497B9-A1E0-46B3-ABE7-D6A53690D6AC}">
      <dgm:prSet/>
      <dgm:spPr/>
      <dgm:t>
        <a:bodyPr/>
        <a:lstStyle/>
        <a:p>
          <a:endParaRPr lang="en-US"/>
        </a:p>
      </dgm:t>
    </dgm:pt>
    <dgm:pt modelId="{509FFF3C-7FA9-4007-94C4-A841F311B0C3}">
      <dgm:prSet phldrT="[Text]"/>
      <dgm:spPr/>
      <dgm:t>
        <a:bodyPr/>
        <a:lstStyle/>
        <a:p>
          <a:r>
            <a:rPr lang="en-US" dirty="0" smtClean="0"/>
            <a:t>Information</a:t>
          </a:r>
          <a:endParaRPr lang="en-US" dirty="0"/>
        </a:p>
      </dgm:t>
    </dgm:pt>
    <dgm:pt modelId="{4D08AA1D-839E-4DF1-8DC0-91641701D04D}" type="parTrans" cxnId="{64284A69-7ACB-4496-9682-611EF3F6B747}">
      <dgm:prSet/>
      <dgm:spPr/>
      <dgm:t>
        <a:bodyPr/>
        <a:lstStyle/>
        <a:p>
          <a:endParaRPr lang="en-US"/>
        </a:p>
      </dgm:t>
    </dgm:pt>
    <dgm:pt modelId="{3D0D863F-7EDD-4151-9793-A0197D3F5560}" type="sibTrans" cxnId="{64284A69-7ACB-4496-9682-611EF3F6B747}">
      <dgm:prSet/>
      <dgm:spPr/>
      <dgm:t>
        <a:bodyPr/>
        <a:lstStyle/>
        <a:p>
          <a:endParaRPr lang="en-US"/>
        </a:p>
      </dgm:t>
    </dgm:pt>
    <dgm:pt modelId="{BB57ECDB-5713-46FB-9C9D-6C422BD2C5AC}">
      <dgm:prSet phldrT="[Text]"/>
      <dgm:spPr/>
      <dgm:t>
        <a:bodyPr/>
        <a:lstStyle/>
        <a:p>
          <a:r>
            <a:rPr lang="en-US" dirty="0" smtClean="0"/>
            <a:t>Index</a:t>
          </a:r>
          <a:endParaRPr lang="en-US" dirty="0"/>
        </a:p>
      </dgm:t>
    </dgm:pt>
    <dgm:pt modelId="{8D71490F-22DE-4352-BFBB-147870AE4FE9}" type="parTrans" cxnId="{9334793C-4F24-4B9D-B96D-2DB5FD899060}">
      <dgm:prSet/>
      <dgm:spPr/>
      <dgm:t>
        <a:bodyPr/>
        <a:lstStyle/>
        <a:p>
          <a:endParaRPr lang="en-US"/>
        </a:p>
      </dgm:t>
    </dgm:pt>
    <dgm:pt modelId="{6815B78F-CB8A-4435-9E54-F16F061FFB0F}" type="sibTrans" cxnId="{9334793C-4F24-4B9D-B96D-2DB5FD899060}">
      <dgm:prSet/>
      <dgm:spPr/>
      <dgm:t>
        <a:bodyPr/>
        <a:lstStyle/>
        <a:p>
          <a:endParaRPr lang="en-US"/>
        </a:p>
      </dgm:t>
    </dgm:pt>
    <dgm:pt modelId="{4E9EFD8A-E1FC-48D4-BE98-394F456CF3AC}" type="pres">
      <dgm:prSet presAssocID="{6656BCBF-B444-48A9-B288-1CD4A8C05BA8}" presName="composite" presStyleCnt="0">
        <dgm:presLayoutVars>
          <dgm:chMax val="1"/>
          <dgm:dir/>
          <dgm:resizeHandles val="exact"/>
        </dgm:presLayoutVars>
      </dgm:prSet>
      <dgm:spPr/>
    </dgm:pt>
    <dgm:pt modelId="{C8B52A17-A0A3-4EFB-976F-C29C8147C93E}" type="pres">
      <dgm:prSet presAssocID="{6656BCBF-B444-48A9-B288-1CD4A8C05BA8}" presName="radial" presStyleCnt="0">
        <dgm:presLayoutVars>
          <dgm:animLvl val="ctr"/>
        </dgm:presLayoutVars>
      </dgm:prSet>
      <dgm:spPr/>
    </dgm:pt>
    <dgm:pt modelId="{504A725F-B923-46AC-8125-AECC5B62D29E}" type="pres">
      <dgm:prSet presAssocID="{BE4549C3-1152-4C47-877E-D05091D3B21C}" presName="centerShape" presStyleLbl="vennNode1" presStyleIdx="0" presStyleCnt="7"/>
      <dgm:spPr/>
    </dgm:pt>
    <dgm:pt modelId="{57ABAE14-8F76-4053-82D2-15FADC56F50D}" type="pres">
      <dgm:prSet presAssocID="{B9657691-B1AC-433A-A66C-AAD2FC12DA80}" presName="node" presStyleLbl="vennNode1" presStyleIdx="1" presStyleCnt="7">
        <dgm:presLayoutVars>
          <dgm:bulletEnabled val="1"/>
        </dgm:presLayoutVars>
      </dgm:prSet>
      <dgm:spPr/>
    </dgm:pt>
    <dgm:pt modelId="{A8DBCA2F-87A8-46BF-8C3A-AD9526C5FF75}" type="pres">
      <dgm:prSet presAssocID="{289145D0-8C55-4FEB-903D-5948B9783C1D}" presName="node" presStyleLbl="vennNode1" presStyleIdx="2" presStyleCnt="7">
        <dgm:presLayoutVars>
          <dgm:bulletEnabled val="1"/>
        </dgm:presLayoutVars>
      </dgm:prSet>
      <dgm:spPr/>
    </dgm:pt>
    <dgm:pt modelId="{B0352063-34AE-49C2-B0EA-F05627BA0E23}" type="pres">
      <dgm:prSet presAssocID="{A80F1515-CD65-43EB-BF08-012D67C19812}" presName="node" presStyleLbl="vennNode1" presStyleIdx="3" presStyleCnt="7">
        <dgm:presLayoutVars>
          <dgm:bulletEnabled val="1"/>
        </dgm:presLayoutVars>
      </dgm:prSet>
      <dgm:spPr/>
    </dgm:pt>
    <dgm:pt modelId="{AF301C8D-68BA-4008-B963-F1D3A277D188}" type="pres">
      <dgm:prSet presAssocID="{CB8551BB-0BCD-460D-B2BF-2813AA7D332D}" presName="node" presStyleLbl="vennNode1" presStyleIdx="4" presStyleCnt="7">
        <dgm:presLayoutVars>
          <dgm:bulletEnabled val="1"/>
        </dgm:presLayoutVars>
      </dgm:prSet>
      <dgm:spPr/>
    </dgm:pt>
    <dgm:pt modelId="{F4C27475-3D59-4B73-9290-00F2E4EF98FE}" type="pres">
      <dgm:prSet presAssocID="{AFA59899-0640-4954-93D1-25786287EFBA}" presName="node" presStyleLbl="vennNode1" presStyleIdx="5" presStyleCnt="7">
        <dgm:presLayoutVars>
          <dgm:bulletEnabled val="1"/>
        </dgm:presLayoutVars>
      </dgm:prSet>
      <dgm:spPr/>
    </dgm:pt>
    <dgm:pt modelId="{3A4F97AE-0271-4122-953D-2D9FA159255D}" type="pres">
      <dgm:prSet presAssocID="{509FFF3C-7FA9-4007-94C4-A841F311B0C3}" presName="node" presStyleLbl="vennNode1" presStyleIdx="6" presStyleCnt="7">
        <dgm:presLayoutVars>
          <dgm:bulletEnabled val="1"/>
        </dgm:presLayoutVars>
      </dgm:prSet>
      <dgm:spPr/>
    </dgm:pt>
  </dgm:ptLst>
  <dgm:cxnLst>
    <dgm:cxn modelId="{F33E3FCD-9963-4B4C-B948-1A648A6BFFF8}" type="presOf" srcId="{CB8551BB-0BCD-460D-B2BF-2813AA7D332D}" destId="{AF301C8D-68BA-4008-B963-F1D3A277D188}" srcOrd="0" destOrd="0" presId="urn:microsoft.com/office/officeart/2005/8/layout/radial3"/>
    <dgm:cxn modelId="{C250954F-A76F-4A27-9B0D-2F2A61F0C4FD}" srcId="{CB8551BB-0BCD-460D-B2BF-2813AA7D332D}" destId="{D2174169-A749-4EF6-B6D8-10C2A9B0FD40}" srcOrd="0" destOrd="0" parTransId="{C864E01B-8400-47CB-80EE-106F64875287}" sibTransId="{03452252-AC6E-4AF6-86CF-B341CD160E8A}"/>
    <dgm:cxn modelId="{D1271992-54AA-4B38-A8C6-55164400DA65}" type="presOf" srcId="{AFA59899-0640-4954-93D1-25786287EFBA}" destId="{F4C27475-3D59-4B73-9290-00F2E4EF98FE}" srcOrd="0" destOrd="0" presId="urn:microsoft.com/office/officeart/2005/8/layout/radial3"/>
    <dgm:cxn modelId="{418B8F03-FB00-4412-919B-2DA23646F01D}" type="presOf" srcId="{D7D62B16-650C-4466-9596-C14AE5DFD1C6}" destId="{F4C27475-3D59-4B73-9290-00F2E4EF98FE}" srcOrd="0" destOrd="2" presId="urn:microsoft.com/office/officeart/2005/8/layout/radial3"/>
    <dgm:cxn modelId="{8AF3492D-9F65-4691-8A3D-6DCD109B75E2}" srcId="{BE4549C3-1152-4C47-877E-D05091D3B21C}" destId="{A80F1515-CD65-43EB-BF08-012D67C19812}" srcOrd="2" destOrd="0" parTransId="{0C035513-4FA3-4D91-8F76-D2246D174072}" sibTransId="{B97B1022-9F7B-4FB5-BA2B-5A78575DAAA5}"/>
    <dgm:cxn modelId="{CF38525C-C15D-4EF1-AE02-FADE385D4DFE}" type="presOf" srcId="{B4271242-B984-4144-A17B-220CE8E9FFA7}" destId="{AF301C8D-68BA-4008-B963-F1D3A277D188}" srcOrd="0" destOrd="2" presId="urn:microsoft.com/office/officeart/2005/8/layout/radial3"/>
    <dgm:cxn modelId="{A1F497B9-A1E0-46B3-ABE7-D6A53690D6AC}" srcId="{A80F1515-CD65-43EB-BF08-012D67C19812}" destId="{66589D1E-A867-471C-B050-35C15CED66F2}" srcOrd="0" destOrd="0" parTransId="{40212C85-D01E-4D15-83A6-F946EC0D6602}" sibTransId="{9C6647CB-2A38-4D37-89E6-8497F885237F}"/>
    <dgm:cxn modelId="{069D0F5A-84EE-4088-A3BD-4157F548EA5C}" type="presOf" srcId="{66589D1E-A867-471C-B050-35C15CED66F2}" destId="{B0352063-34AE-49C2-B0EA-F05627BA0E23}" srcOrd="0" destOrd="1" presId="urn:microsoft.com/office/officeart/2005/8/layout/radial3"/>
    <dgm:cxn modelId="{49F5D6F0-794C-4893-A8D0-D50AE03DC8BC}" srcId="{A80F1515-CD65-43EB-BF08-012D67C19812}" destId="{9CAB5560-37F9-42AC-A0CD-6B86E91C2DE0}" srcOrd="1" destOrd="0" parTransId="{879738E7-A9FB-43E2-8929-22B45F380391}" sibTransId="{F9E49F5C-912F-494C-BAA6-29A286894B90}"/>
    <dgm:cxn modelId="{64284A69-7ACB-4496-9682-611EF3F6B747}" srcId="{BE4549C3-1152-4C47-877E-D05091D3B21C}" destId="{509FFF3C-7FA9-4007-94C4-A841F311B0C3}" srcOrd="5" destOrd="0" parTransId="{4D08AA1D-839E-4DF1-8DC0-91641701D04D}" sibTransId="{3D0D863F-7EDD-4151-9793-A0197D3F5560}"/>
    <dgm:cxn modelId="{6AC99496-B37E-45E7-9D75-8C2085AEAE16}" srcId="{BE4549C3-1152-4C47-877E-D05091D3B21C}" destId="{B9657691-B1AC-433A-A66C-AAD2FC12DA80}" srcOrd="0" destOrd="0" parTransId="{22005525-BFB3-4B9E-9400-24D4B4378F43}" sibTransId="{06075B7F-37A1-4591-A538-FA60E20793A8}"/>
    <dgm:cxn modelId="{0E2E37B5-BE72-4D87-AFD5-B76BD384A6C6}" type="presOf" srcId="{39AF921B-502D-4402-80A9-4D007FE04BEE}" destId="{A8DBCA2F-87A8-46BF-8C3A-AD9526C5FF75}" srcOrd="0" destOrd="2" presId="urn:microsoft.com/office/officeart/2005/8/layout/radial3"/>
    <dgm:cxn modelId="{F90693CF-6170-4B2B-921E-712341D9908B}" type="presOf" srcId="{0F1347A2-29C6-44F1-8465-6DB4CCC0D5A9}" destId="{57ABAE14-8F76-4053-82D2-15FADC56F50D}" srcOrd="0" destOrd="2" presId="urn:microsoft.com/office/officeart/2005/8/layout/radial3"/>
    <dgm:cxn modelId="{61F58282-69EB-4D23-B31C-CDAE12343FC4}" type="presOf" srcId="{27DA417B-EC1B-4FB5-BF97-AC2FF349B8B7}" destId="{F4C27475-3D59-4B73-9290-00F2E4EF98FE}" srcOrd="0" destOrd="1" presId="urn:microsoft.com/office/officeart/2005/8/layout/radial3"/>
    <dgm:cxn modelId="{9FC1DE5B-AEEC-42FF-A52F-BB5F6CA292A8}" srcId="{BE4549C3-1152-4C47-877E-D05091D3B21C}" destId="{CB8551BB-0BCD-460D-B2BF-2813AA7D332D}" srcOrd="3" destOrd="0" parTransId="{7CBFB01D-38AD-4DE3-999D-201D21A066C6}" sibTransId="{C2618227-A4D1-4871-A531-C2CE5CF53C6A}"/>
    <dgm:cxn modelId="{0C916F10-157A-43C8-AAB4-FC993B13E00A}" type="presOf" srcId="{B9657691-B1AC-433A-A66C-AAD2FC12DA80}" destId="{57ABAE14-8F76-4053-82D2-15FADC56F50D}" srcOrd="0" destOrd="0" presId="urn:microsoft.com/office/officeart/2005/8/layout/radial3"/>
    <dgm:cxn modelId="{EBA7520D-8F6D-4B89-830C-82CD35D0B567}" srcId="{B9657691-B1AC-433A-A66C-AAD2FC12DA80}" destId="{54EF3AD1-838C-4152-AC26-92ED82CAED5B}" srcOrd="0" destOrd="0" parTransId="{DAD8E0B4-D317-481D-8EDE-55EC4521E7E0}" sibTransId="{FD60BE19-9BC0-422E-B566-9F1774BD489B}"/>
    <dgm:cxn modelId="{66FF60F8-002C-42EE-AD24-03634C635F37}" srcId="{AFA59899-0640-4954-93D1-25786287EFBA}" destId="{27DA417B-EC1B-4FB5-BF97-AC2FF349B8B7}" srcOrd="0" destOrd="0" parTransId="{98EF0515-CEF6-40A8-BF49-D6F50987094B}" sibTransId="{24E23727-4E29-42AE-B4D5-51F7EA8E2218}"/>
    <dgm:cxn modelId="{C65E3298-D2D5-4C15-B4EA-3781256EA975}" srcId="{289145D0-8C55-4FEB-903D-5948B9783C1D}" destId="{39AF921B-502D-4402-80A9-4D007FE04BEE}" srcOrd="1" destOrd="0" parTransId="{28502053-E9F3-469E-AC2E-3E1BC74A4EBD}" sibTransId="{14529BFA-5A09-481B-B67A-98BC1756F824}"/>
    <dgm:cxn modelId="{4E1AE7E3-7394-4584-8112-11D416F95E33}" type="presOf" srcId="{A80F1515-CD65-43EB-BF08-012D67C19812}" destId="{B0352063-34AE-49C2-B0EA-F05627BA0E23}" srcOrd="0" destOrd="0" presId="urn:microsoft.com/office/officeart/2005/8/layout/radial3"/>
    <dgm:cxn modelId="{9334793C-4F24-4B9D-B96D-2DB5FD899060}" srcId="{509FFF3C-7FA9-4007-94C4-A841F311B0C3}" destId="{BB57ECDB-5713-46FB-9C9D-6C422BD2C5AC}" srcOrd="0" destOrd="0" parTransId="{8D71490F-22DE-4352-BFBB-147870AE4FE9}" sibTransId="{6815B78F-CB8A-4435-9E54-F16F061FFB0F}"/>
    <dgm:cxn modelId="{CCAD8DAB-8716-49C9-BD25-141866CB8F3A}" type="presOf" srcId="{BE4549C3-1152-4C47-877E-D05091D3B21C}" destId="{504A725F-B923-46AC-8125-AECC5B62D29E}" srcOrd="0" destOrd="0" presId="urn:microsoft.com/office/officeart/2005/8/layout/radial3"/>
    <dgm:cxn modelId="{13383EF6-04D2-4ABF-ACE4-6A5D4CEC7719}" srcId="{AFA59899-0640-4954-93D1-25786287EFBA}" destId="{D7D62B16-650C-4466-9596-C14AE5DFD1C6}" srcOrd="1" destOrd="0" parTransId="{4CEE88A9-B154-400C-AAB4-C28F37E6D99E}" sibTransId="{FBB1AB7D-A93A-49A1-8FC5-368FBDE5B142}"/>
    <dgm:cxn modelId="{C4B348F4-8C5B-4DD9-8360-5B180CA2C2C3}" type="presOf" srcId="{D2174169-A749-4EF6-B6D8-10C2A9B0FD40}" destId="{AF301C8D-68BA-4008-B963-F1D3A277D188}" srcOrd="0" destOrd="1" presId="urn:microsoft.com/office/officeart/2005/8/layout/radial3"/>
    <dgm:cxn modelId="{F2D5BAC6-B90F-4D27-8B1D-8459649D8119}" type="presOf" srcId="{289145D0-8C55-4FEB-903D-5948B9783C1D}" destId="{A8DBCA2F-87A8-46BF-8C3A-AD9526C5FF75}" srcOrd="0" destOrd="0" presId="urn:microsoft.com/office/officeart/2005/8/layout/radial3"/>
    <dgm:cxn modelId="{2C00CCC0-9296-45CD-997C-FE2580654D35}" type="presOf" srcId="{BB57ECDB-5713-46FB-9C9D-6C422BD2C5AC}" destId="{3A4F97AE-0271-4122-953D-2D9FA159255D}" srcOrd="0" destOrd="1" presId="urn:microsoft.com/office/officeart/2005/8/layout/radial3"/>
    <dgm:cxn modelId="{1196706E-A974-4250-B649-8BF45FB1CE4E}" srcId="{B9657691-B1AC-433A-A66C-AAD2FC12DA80}" destId="{0F1347A2-29C6-44F1-8465-6DB4CCC0D5A9}" srcOrd="1" destOrd="0" parTransId="{873F3B04-5A3B-4250-94A7-1821F63C2A3E}" sibTransId="{141569EA-30DB-43B8-B8AC-A6AD371679E3}"/>
    <dgm:cxn modelId="{DD13855D-0706-4424-8E0B-B40296376E53}" type="presOf" srcId="{54EF3AD1-838C-4152-AC26-92ED82CAED5B}" destId="{57ABAE14-8F76-4053-82D2-15FADC56F50D}" srcOrd="0" destOrd="1" presId="urn:microsoft.com/office/officeart/2005/8/layout/radial3"/>
    <dgm:cxn modelId="{888C8738-63E2-4C77-BF66-216C190DD4C5}" type="presOf" srcId="{53EE145D-CB6E-48BE-86CE-A63C20C5DAF9}" destId="{A8DBCA2F-87A8-46BF-8C3A-AD9526C5FF75}" srcOrd="0" destOrd="1" presId="urn:microsoft.com/office/officeart/2005/8/layout/radial3"/>
    <dgm:cxn modelId="{007AB769-0644-452C-B8CE-9E0388409E07}" srcId="{6656BCBF-B444-48A9-B288-1CD4A8C05BA8}" destId="{BE4549C3-1152-4C47-877E-D05091D3B21C}" srcOrd="0" destOrd="0" parTransId="{C32A8D20-86BA-4443-BCC9-A75C8FA99E20}" sibTransId="{85856FCB-C593-4C14-99DA-870D40F05585}"/>
    <dgm:cxn modelId="{4AFE8D20-B8B9-4EB1-B73C-B97CD851E238}" type="presOf" srcId="{9CAB5560-37F9-42AC-A0CD-6B86E91C2DE0}" destId="{B0352063-34AE-49C2-B0EA-F05627BA0E23}" srcOrd="0" destOrd="2" presId="urn:microsoft.com/office/officeart/2005/8/layout/radial3"/>
    <dgm:cxn modelId="{ED5484B5-54A1-4E7C-8B4C-2C7D15FAD634}" srcId="{CB8551BB-0BCD-460D-B2BF-2813AA7D332D}" destId="{B4271242-B984-4144-A17B-220CE8E9FFA7}" srcOrd="1" destOrd="0" parTransId="{8EE1291B-7784-48CD-8811-BEAC81AB7A6B}" sibTransId="{92638948-94F3-4E4C-B36F-707E26791CC9}"/>
    <dgm:cxn modelId="{30003135-268B-4A3A-B997-915E9127F9EE}" type="presOf" srcId="{509FFF3C-7FA9-4007-94C4-A841F311B0C3}" destId="{3A4F97AE-0271-4122-953D-2D9FA159255D}" srcOrd="0" destOrd="0" presId="urn:microsoft.com/office/officeart/2005/8/layout/radial3"/>
    <dgm:cxn modelId="{495C0E58-9BD7-41D9-8E24-55636F083564}" srcId="{BE4549C3-1152-4C47-877E-D05091D3B21C}" destId="{289145D0-8C55-4FEB-903D-5948B9783C1D}" srcOrd="1" destOrd="0" parTransId="{2C06C983-2BBB-412C-8DD3-8D73960A9015}" sibTransId="{890585F4-1AF1-4A01-90FD-9BFDF3F839AF}"/>
    <dgm:cxn modelId="{0D5E9192-3CC0-4F23-B00D-D498F5D25B05}" srcId="{BE4549C3-1152-4C47-877E-D05091D3B21C}" destId="{AFA59899-0640-4954-93D1-25786287EFBA}" srcOrd="4" destOrd="0" parTransId="{0DFF61D9-D1B6-43BE-81BD-9A9737E71C30}" sibTransId="{AEDB0782-26E3-4522-9EE2-FC91739A94BB}"/>
    <dgm:cxn modelId="{C6B35BAE-3F28-438B-A150-5CE3C8A58E24}" srcId="{289145D0-8C55-4FEB-903D-5948B9783C1D}" destId="{53EE145D-CB6E-48BE-86CE-A63C20C5DAF9}" srcOrd="0" destOrd="0" parTransId="{3F23BCCF-E58E-4641-A143-990037A0848D}" sibTransId="{7AC8FA9C-D6AF-444E-AC9B-60F1995275C0}"/>
    <dgm:cxn modelId="{1ACD7536-C848-449A-A9FD-85C2A49EDA9F}" type="presOf" srcId="{6656BCBF-B444-48A9-B288-1CD4A8C05BA8}" destId="{4E9EFD8A-E1FC-48D4-BE98-394F456CF3AC}" srcOrd="0" destOrd="0" presId="urn:microsoft.com/office/officeart/2005/8/layout/radial3"/>
    <dgm:cxn modelId="{8F7CDB4F-84C6-4951-B2F4-357527C0677B}" type="presParOf" srcId="{4E9EFD8A-E1FC-48D4-BE98-394F456CF3AC}" destId="{C8B52A17-A0A3-4EFB-976F-C29C8147C93E}" srcOrd="0" destOrd="0" presId="urn:microsoft.com/office/officeart/2005/8/layout/radial3"/>
    <dgm:cxn modelId="{E260B03B-E21A-41F4-A809-58529ADDFE91}" type="presParOf" srcId="{C8B52A17-A0A3-4EFB-976F-C29C8147C93E}" destId="{504A725F-B923-46AC-8125-AECC5B62D29E}" srcOrd="0" destOrd="0" presId="urn:microsoft.com/office/officeart/2005/8/layout/radial3"/>
    <dgm:cxn modelId="{920F39FD-2E25-4E5F-A30B-57CAC634E8C7}" type="presParOf" srcId="{C8B52A17-A0A3-4EFB-976F-C29C8147C93E}" destId="{57ABAE14-8F76-4053-82D2-15FADC56F50D}" srcOrd="1" destOrd="0" presId="urn:microsoft.com/office/officeart/2005/8/layout/radial3"/>
    <dgm:cxn modelId="{167F25B0-BAFA-441D-8A16-DE29C160DF78}" type="presParOf" srcId="{C8B52A17-A0A3-4EFB-976F-C29C8147C93E}" destId="{A8DBCA2F-87A8-46BF-8C3A-AD9526C5FF75}" srcOrd="2" destOrd="0" presId="urn:microsoft.com/office/officeart/2005/8/layout/radial3"/>
    <dgm:cxn modelId="{F2AC1CD3-5756-4F98-B19C-53C136001FD2}" type="presParOf" srcId="{C8B52A17-A0A3-4EFB-976F-C29C8147C93E}" destId="{B0352063-34AE-49C2-B0EA-F05627BA0E23}" srcOrd="3" destOrd="0" presId="urn:microsoft.com/office/officeart/2005/8/layout/radial3"/>
    <dgm:cxn modelId="{AD7C79C1-40F5-477E-8D8D-CC2C5E11316D}" type="presParOf" srcId="{C8B52A17-A0A3-4EFB-976F-C29C8147C93E}" destId="{AF301C8D-68BA-4008-B963-F1D3A277D188}" srcOrd="4" destOrd="0" presId="urn:microsoft.com/office/officeart/2005/8/layout/radial3"/>
    <dgm:cxn modelId="{1AC8C450-7412-471A-BC50-359A46E88ACC}" type="presParOf" srcId="{C8B52A17-A0A3-4EFB-976F-C29C8147C93E}" destId="{F4C27475-3D59-4B73-9290-00F2E4EF98FE}" srcOrd="5" destOrd="0" presId="urn:microsoft.com/office/officeart/2005/8/layout/radial3"/>
    <dgm:cxn modelId="{9FC17BCC-0B19-4F68-92F4-25C3DE007F44}" type="presParOf" srcId="{C8B52A17-A0A3-4EFB-976F-C29C8147C93E}" destId="{3A4F97AE-0271-4122-953D-2D9FA159255D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DAB9B5-6D38-4C72-831A-CE5D86DBE7E1}" type="doc">
      <dgm:prSet loTypeId="urn:microsoft.com/office/officeart/2011/layout/RadialPictureList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1FD3D5A-1299-4BC8-B5AF-CBB4E2DB58A4}">
      <dgm:prSet phldrT="[Text]"/>
      <dgm:spPr/>
      <dgm:t>
        <a:bodyPr/>
        <a:lstStyle/>
        <a:p>
          <a:r>
            <a:rPr lang="en-US" dirty="0" smtClean="0"/>
            <a:t>USER</a:t>
          </a:r>
          <a:endParaRPr lang="en-US" dirty="0"/>
        </a:p>
      </dgm:t>
    </dgm:pt>
    <dgm:pt modelId="{D2FB5735-3511-4079-A38A-413A8C11A5AD}" type="parTrans" cxnId="{1F984D69-4D85-4F18-A42C-42D1BA5BDADD}">
      <dgm:prSet/>
      <dgm:spPr/>
      <dgm:t>
        <a:bodyPr/>
        <a:lstStyle/>
        <a:p>
          <a:endParaRPr lang="en-US"/>
        </a:p>
      </dgm:t>
    </dgm:pt>
    <dgm:pt modelId="{EE080AAA-77B8-40F9-B012-C2EFB4E96F6F}" type="sibTrans" cxnId="{1F984D69-4D85-4F18-A42C-42D1BA5BDADD}">
      <dgm:prSet/>
      <dgm:spPr/>
      <dgm:t>
        <a:bodyPr/>
        <a:lstStyle/>
        <a:p>
          <a:endParaRPr lang="en-US"/>
        </a:p>
      </dgm:t>
    </dgm:pt>
    <dgm:pt modelId="{8F05E46A-BDE3-4B59-A148-8152200CDE51}">
      <dgm:prSet phldrT="[Text]" custT="1"/>
      <dgm:spPr/>
      <dgm:t>
        <a:bodyPr/>
        <a:lstStyle/>
        <a:p>
          <a:r>
            <a:rPr lang="en-US" sz="6600" dirty="0" smtClean="0"/>
            <a:t>Customers</a:t>
          </a:r>
          <a:endParaRPr lang="en-US" sz="6600" dirty="0"/>
        </a:p>
      </dgm:t>
    </dgm:pt>
    <dgm:pt modelId="{3F8B82A7-3428-4828-A408-342F894788C7}" type="parTrans" cxnId="{67DD307D-B1E5-4834-BB3F-F1A61FA861FA}">
      <dgm:prSet/>
      <dgm:spPr/>
      <dgm:t>
        <a:bodyPr/>
        <a:lstStyle/>
        <a:p>
          <a:endParaRPr lang="en-US"/>
        </a:p>
      </dgm:t>
    </dgm:pt>
    <dgm:pt modelId="{B5A66FA4-C3F5-4746-9D99-AFCB6263DEA5}" type="sibTrans" cxnId="{67DD307D-B1E5-4834-BB3F-F1A61FA861FA}">
      <dgm:prSet/>
      <dgm:spPr/>
      <dgm:t>
        <a:bodyPr/>
        <a:lstStyle/>
        <a:p>
          <a:endParaRPr lang="en-US"/>
        </a:p>
      </dgm:t>
    </dgm:pt>
    <dgm:pt modelId="{53302206-1AB2-44B6-BAB7-7DA91CE31FBE}">
      <dgm:prSet phldrT="[Text]" custT="1"/>
      <dgm:spPr/>
      <dgm:t>
        <a:bodyPr/>
        <a:lstStyle/>
        <a:p>
          <a:r>
            <a:rPr lang="en-US" sz="6600" dirty="0" smtClean="0"/>
            <a:t>Administrator</a:t>
          </a:r>
          <a:endParaRPr lang="en-US" sz="6600" dirty="0"/>
        </a:p>
      </dgm:t>
    </dgm:pt>
    <dgm:pt modelId="{52067BF2-6326-48E7-9C07-39F239837F05}" type="parTrans" cxnId="{25439FC4-EB71-4356-947B-1B7EE341FF0D}">
      <dgm:prSet/>
      <dgm:spPr/>
      <dgm:t>
        <a:bodyPr/>
        <a:lstStyle/>
        <a:p>
          <a:endParaRPr lang="en-US"/>
        </a:p>
      </dgm:t>
    </dgm:pt>
    <dgm:pt modelId="{E398102E-FA6E-4BEA-BC5F-79AB745D7B7B}" type="sibTrans" cxnId="{25439FC4-EB71-4356-947B-1B7EE341FF0D}">
      <dgm:prSet/>
      <dgm:spPr/>
      <dgm:t>
        <a:bodyPr/>
        <a:lstStyle/>
        <a:p>
          <a:endParaRPr lang="en-US"/>
        </a:p>
      </dgm:t>
    </dgm:pt>
    <dgm:pt modelId="{775C8C65-BCB8-40E1-9DB7-CC426639C18C}" type="pres">
      <dgm:prSet presAssocID="{ABDAB9B5-6D38-4C72-831A-CE5D86DBE7E1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32CD49A5-09A2-42FD-81F8-D95FAF5886CD}" type="pres">
      <dgm:prSet presAssocID="{91FD3D5A-1299-4BC8-B5AF-CBB4E2DB58A4}" presName="Parent" presStyleLbl="node1" presStyleIdx="0" presStyleCnt="2">
        <dgm:presLayoutVars>
          <dgm:chMax val="4"/>
          <dgm:chPref val="3"/>
        </dgm:presLayoutVars>
      </dgm:prSet>
      <dgm:spPr/>
      <dgm:t>
        <a:bodyPr/>
        <a:lstStyle/>
        <a:p>
          <a:endParaRPr lang="en-US"/>
        </a:p>
      </dgm:t>
    </dgm:pt>
    <dgm:pt modelId="{AFD2E9F4-BE43-4B94-A0F4-669F1AF01148}" type="pres">
      <dgm:prSet presAssocID="{8F05E46A-BDE3-4B59-A148-8152200CDE51}" presName="Accent" presStyleLbl="node1" presStyleIdx="1" presStyleCnt="2"/>
      <dgm:spPr/>
    </dgm:pt>
    <dgm:pt modelId="{D14B3969-C2F6-44A8-8855-5D7C3465F99F}" type="pres">
      <dgm:prSet presAssocID="{8F05E46A-BDE3-4B59-A148-8152200CDE51}" presName="Image1" presStyleLbl="fgImgPlace1" presStyleIdx="0" presStyleCnt="2"/>
      <dgm:spPr/>
    </dgm:pt>
    <dgm:pt modelId="{822974A2-5FB1-45C8-99E5-22276D06E16F}" type="pres">
      <dgm:prSet presAssocID="{8F05E46A-BDE3-4B59-A148-8152200CDE51}" presName="Child1" presStyleLbl="revTx" presStyleIdx="0" presStyleCnt="2" custScaleX="195313" custLinFactNeighborX="51556" custLinFactNeighborY="-9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045DD1-A123-40B3-A2E2-93EEF4C3FA93}" type="pres">
      <dgm:prSet presAssocID="{53302206-1AB2-44B6-BAB7-7DA91CE31FBE}" presName="Image2" presStyleCnt="0"/>
      <dgm:spPr/>
    </dgm:pt>
    <dgm:pt modelId="{334FB192-7731-4673-AFD3-BE7DD8D62634}" type="pres">
      <dgm:prSet presAssocID="{53302206-1AB2-44B6-BAB7-7DA91CE31FBE}" presName="Image" presStyleLbl="fgImgPlace1" presStyleIdx="1" presStyleCnt="2"/>
      <dgm:spPr/>
    </dgm:pt>
    <dgm:pt modelId="{14AC434F-08FC-45E5-A989-B509BB240DC6}" type="pres">
      <dgm:prSet presAssocID="{53302206-1AB2-44B6-BAB7-7DA91CE31FBE}" presName="Child2" presStyleLbl="revTx" presStyleIdx="1" presStyleCnt="2" custScaleX="195313" custLinFactNeighborX="51556" custLinFactNeighborY="-983">
        <dgm:presLayoutVars>
          <dgm:chMax val="0"/>
          <dgm:chPref val="0"/>
          <dgm:bulletEnabled val="1"/>
        </dgm:presLayoutVars>
      </dgm:prSet>
      <dgm:spPr/>
    </dgm:pt>
  </dgm:ptLst>
  <dgm:cxnLst>
    <dgm:cxn modelId="{C3CEE132-2D38-4F14-A345-AD8D517FD9C9}" type="presOf" srcId="{ABDAB9B5-6D38-4C72-831A-CE5D86DBE7E1}" destId="{775C8C65-BCB8-40E1-9DB7-CC426639C18C}" srcOrd="0" destOrd="0" presId="urn:microsoft.com/office/officeart/2011/layout/RadialPictureList"/>
    <dgm:cxn modelId="{67DD307D-B1E5-4834-BB3F-F1A61FA861FA}" srcId="{91FD3D5A-1299-4BC8-B5AF-CBB4E2DB58A4}" destId="{8F05E46A-BDE3-4B59-A148-8152200CDE51}" srcOrd="0" destOrd="0" parTransId="{3F8B82A7-3428-4828-A408-342F894788C7}" sibTransId="{B5A66FA4-C3F5-4746-9D99-AFCB6263DEA5}"/>
    <dgm:cxn modelId="{1B4867CA-B7C4-433D-AA00-FF301B881FCA}" type="presOf" srcId="{8F05E46A-BDE3-4B59-A148-8152200CDE51}" destId="{822974A2-5FB1-45C8-99E5-22276D06E16F}" srcOrd="0" destOrd="0" presId="urn:microsoft.com/office/officeart/2011/layout/RadialPictureList"/>
    <dgm:cxn modelId="{1F984D69-4D85-4F18-A42C-42D1BA5BDADD}" srcId="{ABDAB9B5-6D38-4C72-831A-CE5D86DBE7E1}" destId="{91FD3D5A-1299-4BC8-B5AF-CBB4E2DB58A4}" srcOrd="0" destOrd="0" parTransId="{D2FB5735-3511-4079-A38A-413A8C11A5AD}" sibTransId="{EE080AAA-77B8-40F9-B012-C2EFB4E96F6F}"/>
    <dgm:cxn modelId="{5C4595A5-B736-4A4B-B6BB-A7658497BAD9}" type="presOf" srcId="{53302206-1AB2-44B6-BAB7-7DA91CE31FBE}" destId="{14AC434F-08FC-45E5-A989-B509BB240DC6}" srcOrd="0" destOrd="0" presId="urn:microsoft.com/office/officeart/2011/layout/RadialPictureList"/>
    <dgm:cxn modelId="{9D2C647B-C411-4392-A022-0ADB5AF11D1E}" type="presOf" srcId="{91FD3D5A-1299-4BC8-B5AF-CBB4E2DB58A4}" destId="{32CD49A5-09A2-42FD-81F8-D95FAF5886CD}" srcOrd="0" destOrd="0" presId="urn:microsoft.com/office/officeart/2011/layout/RadialPictureList"/>
    <dgm:cxn modelId="{25439FC4-EB71-4356-947B-1B7EE341FF0D}" srcId="{91FD3D5A-1299-4BC8-B5AF-CBB4E2DB58A4}" destId="{53302206-1AB2-44B6-BAB7-7DA91CE31FBE}" srcOrd="1" destOrd="0" parTransId="{52067BF2-6326-48E7-9C07-39F239837F05}" sibTransId="{E398102E-FA6E-4BEA-BC5F-79AB745D7B7B}"/>
    <dgm:cxn modelId="{E22ABB63-CA25-45BD-A1E7-BD808DC8896D}" type="presParOf" srcId="{775C8C65-BCB8-40E1-9DB7-CC426639C18C}" destId="{32CD49A5-09A2-42FD-81F8-D95FAF5886CD}" srcOrd="0" destOrd="0" presId="urn:microsoft.com/office/officeart/2011/layout/RadialPictureList"/>
    <dgm:cxn modelId="{D8EC86AD-8801-4BCD-995B-420F38B4CA52}" type="presParOf" srcId="{775C8C65-BCB8-40E1-9DB7-CC426639C18C}" destId="{AFD2E9F4-BE43-4B94-A0F4-669F1AF01148}" srcOrd="1" destOrd="0" presId="urn:microsoft.com/office/officeart/2011/layout/RadialPictureList"/>
    <dgm:cxn modelId="{9F97A1C0-10EA-4960-825C-32FB95F707D6}" type="presParOf" srcId="{775C8C65-BCB8-40E1-9DB7-CC426639C18C}" destId="{D14B3969-C2F6-44A8-8855-5D7C3465F99F}" srcOrd="2" destOrd="0" presId="urn:microsoft.com/office/officeart/2011/layout/RadialPictureList"/>
    <dgm:cxn modelId="{BD656388-361C-46AB-BD86-C556D34A2509}" type="presParOf" srcId="{775C8C65-BCB8-40E1-9DB7-CC426639C18C}" destId="{822974A2-5FB1-45C8-99E5-22276D06E16F}" srcOrd="3" destOrd="0" presId="urn:microsoft.com/office/officeart/2011/layout/RadialPictureList"/>
    <dgm:cxn modelId="{19C91548-FBF1-442F-BE4A-14DB6FFBB1F0}" type="presParOf" srcId="{775C8C65-BCB8-40E1-9DB7-CC426639C18C}" destId="{97045DD1-A123-40B3-A2E2-93EEF4C3FA93}" srcOrd="4" destOrd="0" presId="urn:microsoft.com/office/officeart/2011/layout/RadialPictureList"/>
    <dgm:cxn modelId="{E69062E1-9212-4AB6-9FC6-A838A6657710}" type="presParOf" srcId="{97045DD1-A123-40B3-A2E2-93EEF4C3FA93}" destId="{334FB192-7731-4673-AFD3-BE7DD8D62634}" srcOrd="0" destOrd="0" presId="urn:microsoft.com/office/officeart/2011/layout/RadialPictureList"/>
    <dgm:cxn modelId="{04D7271C-1C0D-40FD-A811-D58669F18819}" type="presParOf" srcId="{775C8C65-BCB8-40E1-9DB7-CC426639C18C}" destId="{14AC434F-08FC-45E5-A989-B509BB240DC6}" srcOrd="5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A725F-B923-46AC-8125-AECC5B62D29E}">
      <dsp:nvSpPr>
        <dsp:cNvPr id="0" name=""/>
        <dsp:cNvSpPr/>
      </dsp:nvSpPr>
      <dsp:spPr>
        <a:xfrm>
          <a:off x="4386859" y="1978553"/>
          <a:ext cx="4929028" cy="4929028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Functions</a:t>
          </a:r>
          <a:endParaRPr lang="en-US" sz="6500" kern="1200" dirty="0"/>
        </a:p>
      </dsp:txBody>
      <dsp:txXfrm>
        <a:off x="5108698" y="2700392"/>
        <a:ext cx="3485350" cy="3485350"/>
      </dsp:txXfrm>
    </dsp:sp>
    <dsp:sp modelId="{57ABAE14-8F76-4053-82D2-15FADC56F50D}">
      <dsp:nvSpPr>
        <dsp:cNvPr id="0" name=""/>
        <dsp:cNvSpPr/>
      </dsp:nvSpPr>
      <dsp:spPr>
        <a:xfrm>
          <a:off x="5619116" y="879"/>
          <a:ext cx="2464514" cy="2464514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Users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Customer Account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Admin Management</a:t>
          </a:r>
          <a:endParaRPr lang="en-US" sz="2000" kern="1200" dirty="0"/>
        </a:p>
      </dsp:txBody>
      <dsp:txXfrm>
        <a:off x="5980036" y="361799"/>
        <a:ext cx="1742674" cy="1742674"/>
      </dsp:txXfrm>
    </dsp:sp>
    <dsp:sp modelId="{A8DBCA2F-87A8-46BF-8C3A-AD9526C5FF75}">
      <dsp:nvSpPr>
        <dsp:cNvPr id="0" name=""/>
        <dsp:cNvSpPr/>
      </dsp:nvSpPr>
      <dsp:spPr>
        <a:xfrm>
          <a:off x="8398998" y="1605845"/>
          <a:ext cx="2464514" cy="246451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Tour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Index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Admin Management</a:t>
          </a:r>
          <a:endParaRPr lang="en-US" sz="2000" kern="1200" dirty="0"/>
        </a:p>
      </dsp:txBody>
      <dsp:txXfrm>
        <a:off x="8759918" y="1966765"/>
        <a:ext cx="1742674" cy="1742674"/>
      </dsp:txXfrm>
    </dsp:sp>
    <dsp:sp modelId="{B0352063-34AE-49C2-B0EA-F05627BA0E23}">
      <dsp:nvSpPr>
        <dsp:cNvPr id="0" name=""/>
        <dsp:cNvSpPr/>
      </dsp:nvSpPr>
      <dsp:spPr>
        <a:xfrm>
          <a:off x="8398998" y="4815775"/>
          <a:ext cx="2464514" cy="2464514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Order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Order Form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Admin Management</a:t>
          </a:r>
          <a:endParaRPr lang="en-US" sz="2000" kern="1200" dirty="0"/>
        </a:p>
      </dsp:txBody>
      <dsp:txXfrm>
        <a:off x="8759918" y="5176695"/>
        <a:ext cx="1742674" cy="1742674"/>
      </dsp:txXfrm>
    </dsp:sp>
    <dsp:sp modelId="{AF301C8D-68BA-4008-B963-F1D3A277D188}">
      <dsp:nvSpPr>
        <dsp:cNvPr id="0" name=""/>
        <dsp:cNvSpPr/>
      </dsp:nvSpPr>
      <dsp:spPr>
        <a:xfrm>
          <a:off x="5619116" y="6420741"/>
          <a:ext cx="2464514" cy="2464514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Gallery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Index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Admin Management</a:t>
          </a:r>
          <a:endParaRPr lang="en-US" sz="2000" kern="1200" dirty="0"/>
        </a:p>
      </dsp:txBody>
      <dsp:txXfrm>
        <a:off x="5980036" y="6781661"/>
        <a:ext cx="1742674" cy="1742674"/>
      </dsp:txXfrm>
    </dsp:sp>
    <dsp:sp modelId="{F4C27475-3D59-4B73-9290-00F2E4EF98FE}">
      <dsp:nvSpPr>
        <dsp:cNvPr id="0" name=""/>
        <dsp:cNvSpPr/>
      </dsp:nvSpPr>
      <dsp:spPr>
        <a:xfrm>
          <a:off x="2839235" y="4815775"/>
          <a:ext cx="2464514" cy="246451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Branch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Index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Admin Management</a:t>
          </a:r>
          <a:endParaRPr lang="en-US" sz="2000" kern="1200" dirty="0"/>
        </a:p>
      </dsp:txBody>
      <dsp:txXfrm>
        <a:off x="3200155" y="5176695"/>
        <a:ext cx="1742674" cy="1742674"/>
      </dsp:txXfrm>
    </dsp:sp>
    <dsp:sp modelId="{3A4F97AE-0271-4122-953D-2D9FA159255D}">
      <dsp:nvSpPr>
        <dsp:cNvPr id="0" name=""/>
        <dsp:cNvSpPr/>
      </dsp:nvSpPr>
      <dsp:spPr>
        <a:xfrm>
          <a:off x="2839235" y="1605845"/>
          <a:ext cx="2464514" cy="2464514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Information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Index</a:t>
          </a:r>
          <a:endParaRPr lang="en-US" sz="2000" kern="1200" dirty="0"/>
        </a:p>
      </dsp:txBody>
      <dsp:txXfrm>
        <a:off x="3200155" y="1966765"/>
        <a:ext cx="1742674" cy="17426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D49A5-09A2-42FD-81F8-D95FAF5886CD}">
      <dsp:nvSpPr>
        <dsp:cNvPr id="0" name=""/>
        <dsp:cNvSpPr/>
      </dsp:nvSpPr>
      <dsp:spPr>
        <a:xfrm>
          <a:off x="3531847" y="2150668"/>
          <a:ext cx="3868055" cy="38681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USER</a:t>
          </a:r>
          <a:endParaRPr lang="en-US" sz="6500" kern="1200" dirty="0"/>
        </a:p>
      </dsp:txBody>
      <dsp:txXfrm>
        <a:off x="4098311" y="2717140"/>
        <a:ext cx="2735127" cy="2735171"/>
      </dsp:txXfrm>
    </dsp:sp>
    <dsp:sp modelId="{AFD2E9F4-BE43-4B94-A0F4-669F1AF01148}">
      <dsp:nvSpPr>
        <dsp:cNvPr id="0" name=""/>
        <dsp:cNvSpPr/>
      </dsp:nvSpPr>
      <dsp:spPr>
        <a:xfrm>
          <a:off x="1537206" y="0"/>
          <a:ext cx="7796723" cy="8128000"/>
        </a:xfrm>
        <a:prstGeom prst="blockArc">
          <a:avLst>
            <a:gd name="adj1" fmla="val 17747832"/>
            <a:gd name="adj2" fmla="val 3872736"/>
            <a:gd name="adj3" fmla="val 558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B3969-C2F6-44A8-8855-5D7C3465F99F}">
      <dsp:nvSpPr>
        <dsp:cNvPr id="0" name=""/>
        <dsp:cNvSpPr/>
      </dsp:nvSpPr>
      <dsp:spPr>
        <a:xfrm>
          <a:off x="7745625" y="1288287"/>
          <a:ext cx="2072092" cy="2072640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974A2-5FB1-45C8-99E5-22276D06E16F}">
      <dsp:nvSpPr>
        <dsp:cNvPr id="0" name=""/>
        <dsp:cNvSpPr/>
      </dsp:nvSpPr>
      <dsp:spPr>
        <a:xfrm>
          <a:off x="10096492" y="1295391"/>
          <a:ext cx="5417279" cy="2005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29337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6600" kern="1200" dirty="0" smtClean="0"/>
            <a:t>Customers</a:t>
          </a:r>
          <a:endParaRPr lang="en-US" sz="6600" kern="1200" dirty="0"/>
        </a:p>
      </dsp:txBody>
      <dsp:txXfrm>
        <a:off x="10096492" y="1295391"/>
        <a:ext cx="5417279" cy="2005990"/>
      </dsp:txXfrm>
    </dsp:sp>
    <dsp:sp modelId="{334FB192-7731-4673-AFD3-BE7DD8D62634}">
      <dsp:nvSpPr>
        <dsp:cNvPr id="0" name=""/>
        <dsp:cNvSpPr/>
      </dsp:nvSpPr>
      <dsp:spPr>
        <a:xfrm>
          <a:off x="7745625" y="4571187"/>
          <a:ext cx="2072092" cy="2072640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C434F-08FC-45E5-A989-B509BB240DC6}">
      <dsp:nvSpPr>
        <dsp:cNvPr id="0" name=""/>
        <dsp:cNvSpPr/>
      </dsp:nvSpPr>
      <dsp:spPr>
        <a:xfrm>
          <a:off x="10096492" y="4578290"/>
          <a:ext cx="5417279" cy="2005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29337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6600" kern="1200" dirty="0" smtClean="0"/>
            <a:t>Administrator</a:t>
          </a:r>
          <a:endParaRPr lang="en-US" sz="6600" kern="1200" dirty="0"/>
        </a:p>
      </dsp:txBody>
      <dsp:txXfrm>
        <a:off x="10096492" y="4578290"/>
        <a:ext cx="5417279" cy="2005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6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21.png"/><Relationship Id="rId4" Type="http://schemas.openxmlformats.org/officeDocument/2006/relationships/image" Target="../media/image7.sv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1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jpeg"/><Relationship Id="rId4" Type="http://schemas.openxmlformats.org/officeDocument/2006/relationships/image" Target="../media/image3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46911" cy="27263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46911" cy="2726388"/>
            </a:xfrm>
            <a:custGeom>
              <a:avLst/>
              <a:gdLst/>
              <a:ahLst/>
              <a:cxnLst/>
              <a:rect l="l" t="t" r="r" b="b"/>
              <a:pathLst>
                <a:path w="4846911" h="2726388">
                  <a:moveTo>
                    <a:pt x="0" y="0"/>
                  </a:moveTo>
                  <a:lnTo>
                    <a:pt x="4846911" y="0"/>
                  </a:lnTo>
                  <a:lnTo>
                    <a:pt x="4846911" y="2726388"/>
                  </a:lnTo>
                  <a:lnTo>
                    <a:pt x="0" y="27263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259063" y="2887468"/>
            <a:ext cx="11769874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678"/>
              </a:lnSpc>
            </a:pPr>
            <a:r>
              <a:rPr lang="en-US" sz="11398" b="1" spc="-170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Good morning !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33800" y="5082293"/>
            <a:ext cx="10820400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678"/>
              </a:lnSpc>
            </a:pPr>
            <a:r>
              <a:rPr lang="en-US" sz="11398" b="1" spc="-170" dirty="0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Welcome to ....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92125"/>
            <a:chOff x="0" y="0"/>
            <a:chExt cx="6226196" cy="10527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26196" cy="1052722"/>
            </a:xfrm>
            <a:custGeom>
              <a:avLst/>
              <a:gdLst/>
              <a:ahLst/>
              <a:cxnLst/>
              <a:rect l="l" t="t" r="r" b="b"/>
              <a:pathLst>
                <a:path w="6226196" h="1052722">
                  <a:moveTo>
                    <a:pt x="0" y="0"/>
                  </a:moveTo>
                  <a:lnTo>
                    <a:pt x="6226196" y="0"/>
                  </a:lnTo>
                  <a:lnTo>
                    <a:pt x="6226196" y="1052722"/>
                  </a:lnTo>
                  <a:lnTo>
                    <a:pt x="0" y="105272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1947794"/>
            <a:ext cx="18288000" cy="8380481"/>
            <a:chOff x="0" y="0"/>
            <a:chExt cx="9242869" cy="42355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42869" cy="4235547"/>
            </a:xfrm>
            <a:custGeom>
              <a:avLst/>
              <a:gdLst/>
              <a:ahLst/>
              <a:cxnLst/>
              <a:rect l="l" t="t" r="r" b="b"/>
              <a:pathLst>
                <a:path w="9242869" h="4235547">
                  <a:moveTo>
                    <a:pt x="0" y="0"/>
                  </a:moveTo>
                  <a:lnTo>
                    <a:pt x="9242869" y="0"/>
                  </a:lnTo>
                  <a:lnTo>
                    <a:pt x="9242869" y="4235547"/>
                  </a:lnTo>
                  <a:lnTo>
                    <a:pt x="0" y="42355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203414">
            <a:off x="13292832" y="5713439"/>
            <a:ext cx="534733" cy="766642"/>
          </a:xfrm>
          <a:custGeom>
            <a:avLst/>
            <a:gdLst/>
            <a:ahLst/>
            <a:cxnLst/>
            <a:rect l="l" t="t" r="r" b="b"/>
            <a:pathLst>
              <a:path w="534733" h="766642">
                <a:moveTo>
                  <a:pt x="0" y="0"/>
                </a:moveTo>
                <a:lnTo>
                  <a:pt x="534733" y="0"/>
                </a:lnTo>
                <a:lnTo>
                  <a:pt x="534733" y="766641"/>
                </a:lnTo>
                <a:lnTo>
                  <a:pt x="0" y="7666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08900" y="3792455"/>
            <a:ext cx="121908" cy="12190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055579" y="8552667"/>
            <a:ext cx="121908" cy="12190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664900" y="364962"/>
            <a:ext cx="119655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56"/>
              </a:lnSpc>
            </a:pPr>
            <a:r>
              <a:rPr lang="en-US" sz="7797" b="1" dirty="0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Function </a:t>
            </a:r>
            <a:r>
              <a:rPr lang="en-US" sz="7797" b="1" dirty="0" smtClean="0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Tours Index</a:t>
            </a:r>
            <a:endParaRPr lang="en-US" sz="7797" b="1" dirty="0">
              <a:solidFill>
                <a:srgbClr val="5C715E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2730006" y="-256524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59"/>
                </a:lnTo>
                <a:lnTo>
                  <a:pt x="0" y="16279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203414">
            <a:off x="11442238" y="3932470"/>
            <a:ext cx="639507" cy="916856"/>
          </a:xfrm>
          <a:custGeom>
            <a:avLst/>
            <a:gdLst/>
            <a:ahLst/>
            <a:cxnLst/>
            <a:rect l="l" t="t" r="r" b="b"/>
            <a:pathLst>
              <a:path w="639507" h="916856">
                <a:moveTo>
                  <a:pt x="0" y="0"/>
                </a:moveTo>
                <a:lnTo>
                  <a:pt x="639507" y="0"/>
                </a:lnTo>
                <a:lnTo>
                  <a:pt x="639507" y="916856"/>
                </a:lnTo>
                <a:lnTo>
                  <a:pt x="0" y="9168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278358">
            <a:off x="13896789" y="9147631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530963" y="2671184"/>
            <a:ext cx="9933853" cy="6851151"/>
          </a:xfrm>
          <a:custGeom>
            <a:avLst/>
            <a:gdLst/>
            <a:ahLst/>
            <a:cxnLst/>
            <a:rect l="l" t="t" r="r" b="b"/>
            <a:pathLst>
              <a:path w="9933853" h="6851151">
                <a:moveTo>
                  <a:pt x="0" y="0"/>
                </a:moveTo>
                <a:lnTo>
                  <a:pt x="9933853" y="0"/>
                </a:lnTo>
                <a:lnTo>
                  <a:pt x="9933853" y="6851151"/>
                </a:lnTo>
                <a:lnTo>
                  <a:pt x="0" y="68511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8270" r="-20706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36076" y="3068897"/>
            <a:ext cx="16623224" cy="81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6650"/>
              </a:lnSpc>
              <a:buFont typeface="Arial"/>
              <a:buChar char="•"/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View Tours list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6076" y="4574891"/>
            <a:ext cx="9076512" cy="81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6650"/>
              </a:lnSpc>
              <a:buFont typeface="Arial"/>
              <a:buChar char="•"/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Tour Information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6076" y="6080884"/>
            <a:ext cx="9892102" cy="81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6650"/>
              </a:lnSpc>
              <a:buFont typeface="Arial"/>
              <a:buChar char="•"/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Images and video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6076" y="7589007"/>
            <a:ext cx="9892102" cy="81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6650"/>
              </a:lnSpc>
              <a:buFont typeface="Arial"/>
              <a:buChar char="•"/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Order Tour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85013"/>
            <a:ext cx="18288000" cy="1997481"/>
            <a:chOff x="0" y="0"/>
            <a:chExt cx="6226196" cy="680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26196" cy="680048"/>
            </a:xfrm>
            <a:custGeom>
              <a:avLst/>
              <a:gdLst/>
              <a:ahLst/>
              <a:cxnLst/>
              <a:rect l="l" t="t" r="r" b="b"/>
              <a:pathLst>
                <a:path w="6226196" h="680048">
                  <a:moveTo>
                    <a:pt x="0" y="0"/>
                  </a:moveTo>
                  <a:lnTo>
                    <a:pt x="6226196" y="0"/>
                  </a:lnTo>
                  <a:lnTo>
                    <a:pt x="6226196" y="680048"/>
                  </a:lnTo>
                  <a:lnTo>
                    <a:pt x="0" y="68004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rot="-203414">
            <a:off x="13292832" y="5713439"/>
            <a:ext cx="534733" cy="766642"/>
          </a:xfrm>
          <a:custGeom>
            <a:avLst/>
            <a:gdLst/>
            <a:ahLst/>
            <a:cxnLst/>
            <a:rect l="l" t="t" r="r" b="b"/>
            <a:pathLst>
              <a:path w="534733" h="766642">
                <a:moveTo>
                  <a:pt x="0" y="0"/>
                </a:moveTo>
                <a:lnTo>
                  <a:pt x="534733" y="0"/>
                </a:lnTo>
                <a:lnTo>
                  <a:pt x="534733" y="766641"/>
                </a:lnTo>
                <a:lnTo>
                  <a:pt x="0" y="7666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74215" y="3206500"/>
            <a:ext cx="121908" cy="12190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120894" y="7966713"/>
            <a:ext cx="121908" cy="12190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0" y="494848"/>
            <a:ext cx="18288000" cy="1011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6"/>
              </a:lnSpc>
            </a:pPr>
            <a:r>
              <a:rPr lang="en-US" sz="6697" b="1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Admin Tour Management</a:t>
            </a:r>
          </a:p>
        </p:txBody>
      </p:sp>
      <p:sp>
        <p:nvSpPr>
          <p:cNvPr id="11" name="Freeform 11"/>
          <p:cNvSpPr/>
          <p:nvPr/>
        </p:nvSpPr>
        <p:spPr>
          <a:xfrm rot="-203414">
            <a:off x="11507553" y="3540580"/>
            <a:ext cx="639507" cy="916856"/>
          </a:xfrm>
          <a:custGeom>
            <a:avLst/>
            <a:gdLst/>
            <a:ahLst/>
            <a:cxnLst/>
            <a:rect l="l" t="t" r="r" b="b"/>
            <a:pathLst>
              <a:path w="639507" h="916856">
                <a:moveTo>
                  <a:pt x="0" y="0"/>
                </a:moveTo>
                <a:lnTo>
                  <a:pt x="639507" y="0"/>
                </a:lnTo>
                <a:lnTo>
                  <a:pt x="639507" y="916856"/>
                </a:lnTo>
                <a:lnTo>
                  <a:pt x="0" y="9168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78358">
            <a:off x="13896789" y="9147631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24893" y="4763362"/>
            <a:ext cx="9076512" cy="81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6650"/>
              </a:lnSpc>
              <a:buFont typeface="Arial"/>
              <a:buChar char="•"/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View Tours list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4893" y="2145882"/>
            <a:ext cx="8305563" cy="165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6650"/>
              </a:lnSpc>
              <a:buFont typeface="Arial"/>
              <a:buChar char="•"/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View detailed information for each tour</a:t>
            </a:r>
          </a:p>
        </p:txBody>
      </p:sp>
      <p:sp>
        <p:nvSpPr>
          <p:cNvPr id="15" name="Freeform 15"/>
          <p:cNvSpPr/>
          <p:nvPr/>
        </p:nvSpPr>
        <p:spPr>
          <a:xfrm>
            <a:off x="6764031" y="3796876"/>
            <a:ext cx="10495269" cy="5116444"/>
          </a:xfrm>
          <a:custGeom>
            <a:avLst/>
            <a:gdLst/>
            <a:ahLst/>
            <a:cxnLst/>
            <a:rect l="l" t="t" r="r" b="b"/>
            <a:pathLst>
              <a:path w="10495269" h="5116444">
                <a:moveTo>
                  <a:pt x="0" y="0"/>
                </a:moveTo>
                <a:lnTo>
                  <a:pt x="10495269" y="0"/>
                </a:lnTo>
                <a:lnTo>
                  <a:pt x="10495269" y="5116444"/>
                </a:lnTo>
                <a:lnTo>
                  <a:pt x="0" y="5116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24893" y="6542645"/>
            <a:ext cx="5651784" cy="248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6650"/>
              </a:lnSpc>
              <a:buFont typeface="Arial"/>
              <a:buChar char="•"/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Add new tour</a:t>
            </a:r>
          </a:p>
          <a:p>
            <a:pPr marL="1079501" lvl="1" indent="-539750" algn="just">
              <a:lnSpc>
                <a:spcPts val="6650"/>
              </a:lnSpc>
              <a:buFont typeface="Arial"/>
              <a:buChar char="•"/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Edit Tour </a:t>
            </a:r>
          </a:p>
          <a:p>
            <a:pPr marL="1079501" lvl="1" indent="-539750" algn="just">
              <a:lnSpc>
                <a:spcPts val="6650"/>
              </a:lnSpc>
              <a:buFont typeface="Arial"/>
              <a:buChar char="•"/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Delete tour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63525" y="57694"/>
            <a:ext cx="18288000" cy="1739589"/>
            <a:chOff x="0" y="0"/>
            <a:chExt cx="6226196" cy="5922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26196" cy="592247"/>
            </a:xfrm>
            <a:custGeom>
              <a:avLst/>
              <a:gdLst/>
              <a:ahLst/>
              <a:cxnLst/>
              <a:rect l="l" t="t" r="r" b="b"/>
              <a:pathLst>
                <a:path w="6226196" h="592247">
                  <a:moveTo>
                    <a:pt x="0" y="0"/>
                  </a:moveTo>
                  <a:lnTo>
                    <a:pt x="6226196" y="0"/>
                  </a:lnTo>
                  <a:lnTo>
                    <a:pt x="6226196" y="592247"/>
                  </a:lnTo>
                  <a:lnTo>
                    <a:pt x="0" y="5922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0287000"/>
            <a:chOff x="0" y="0"/>
            <a:chExt cx="9242869" cy="51991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42869" cy="5199114"/>
            </a:xfrm>
            <a:custGeom>
              <a:avLst/>
              <a:gdLst/>
              <a:ahLst/>
              <a:cxnLst/>
              <a:rect l="l" t="t" r="r" b="b"/>
              <a:pathLst>
                <a:path w="9242869" h="5199114">
                  <a:moveTo>
                    <a:pt x="0" y="0"/>
                  </a:moveTo>
                  <a:lnTo>
                    <a:pt x="9242869" y="0"/>
                  </a:lnTo>
                  <a:lnTo>
                    <a:pt x="9242869" y="5199114"/>
                  </a:lnTo>
                  <a:lnTo>
                    <a:pt x="0" y="519911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203414">
            <a:off x="14858892" y="2665259"/>
            <a:ext cx="534733" cy="766642"/>
          </a:xfrm>
          <a:custGeom>
            <a:avLst/>
            <a:gdLst/>
            <a:ahLst/>
            <a:cxnLst/>
            <a:rect l="l" t="t" r="r" b="b"/>
            <a:pathLst>
              <a:path w="534733" h="766642">
                <a:moveTo>
                  <a:pt x="0" y="0"/>
                </a:moveTo>
                <a:lnTo>
                  <a:pt x="534733" y="0"/>
                </a:lnTo>
                <a:lnTo>
                  <a:pt x="534733" y="766642"/>
                </a:lnTo>
                <a:lnTo>
                  <a:pt x="0" y="7666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08900" y="3792455"/>
            <a:ext cx="121908" cy="12190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055579" y="8552667"/>
            <a:ext cx="121908" cy="12190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30896" y="576230"/>
            <a:ext cx="7759822" cy="101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6"/>
              </a:lnSpc>
            </a:pPr>
            <a:r>
              <a:rPr lang="en-US" sz="6697" b="1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Function : Gallery</a:t>
            </a:r>
          </a:p>
        </p:txBody>
      </p:sp>
      <p:sp>
        <p:nvSpPr>
          <p:cNvPr id="13" name="Freeform 13"/>
          <p:cNvSpPr/>
          <p:nvPr/>
        </p:nvSpPr>
        <p:spPr>
          <a:xfrm>
            <a:off x="-3134271" y="-23775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203414">
            <a:off x="12604574" y="2032697"/>
            <a:ext cx="639507" cy="916856"/>
          </a:xfrm>
          <a:custGeom>
            <a:avLst/>
            <a:gdLst/>
            <a:ahLst/>
            <a:cxnLst/>
            <a:rect l="l" t="t" r="r" b="b"/>
            <a:pathLst>
              <a:path w="639507" h="916856">
                <a:moveTo>
                  <a:pt x="0" y="0"/>
                </a:moveTo>
                <a:lnTo>
                  <a:pt x="639507" y="0"/>
                </a:lnTo>
                <a:lnTo>
                  <a:pt x="639507" y="916856"/>
                </a:lnTo>
                <a:lnTo>
                  <a:pt x="0" y="9168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278358">
            <a:off x="13896789" y="9147631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0" y="6623669"/>
            <a:ext cx="9892102" cy="81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6650"/>
              </a:lnSpc>
              <a:buFont typeface="Arial"/>
              <a:buChar char="•"/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View all Images and Videos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7741266"/>
            <a:ext cx="9892102" cy="165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6650"/>
              </a:lnSpc>
              <a:buFont typeface="Arial"/>
              <a:buChar char="•"/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Add new / Edit gallery</a:t>
            </a:r>
          </a:p>
          <a:p>
            <a:pPr algn="just">
              <a:lnSpc>
                <a:spcPts val="6650"/>
              </a:lnSpc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   Delete Image / video</a:t>
            </a:r>
          </a:p>
        </p:txBody>
      </p:sp>
      <p:sp>
        <p:nvSpPr>
          <p:cNvPr id="18" name="Freeform 18"/>
          <p:cNvSpPr/>
          <p:nvPr/>
        </p:nvSpPr>
        <p:spPr>
          <a:xfrm>
            <a:off x="9500241" y="5278231"/>
            <a:ext cx="7993913" cy="4559137"/>
          </a:xfrm>
          <a:custGeom>
            <a:avLst/>
            <a:gdLst/>
            <a:ahLst/>
            <a:cxnLst/>
            <a:rect l="l" t="t" r="r" b="b"/>
            <a:pathLst>
              <a:path w="7993913" h="4559137">
                <a:moveTo>
                  <a:pt x="0" y="0"/>
                </a:moveTo>
                <a:lnTo>
                  <a:pt x="7993912" y="0"/>
                </a:lnTo>
                <a:lnTo>
                  <a:pt x="7993912" y="4559137"/>
                </a:lnTo>
                <a:lnTo>
                  <a:pt x="0" y="45591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867" r="-2019" b="-5269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2551" y="2979658"/>
            <a:ext cx="9076512" cy="81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6650"/>
              </a:lnSpc>
              <a:buFont typeface="Arial"/>
              <a:buChar char="•"/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Display slideshow / carousel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551" y="1862060"/>
            <a:ext cx="9076512" cy="81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6650"/>
              </a:lnSpc>
              <a:buFont typeface="Arial"/>
              <a:buChar char="•"/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Show images and videos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6756" y="5299731"/>
            <a:ext cx="7524368" cy="101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6"/>
              </a:lnSpc>
            </a:pPr>
            <a:r>
              <a:rPr lang="en-US" sz="6697" b="1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Gallery for Admin</a:t>
            </a:r>
          </a:p>
        </p:txBody>
      </p:sp>
      <p:sp>
        <p:nvSpPr>
          <p:cNvPr id="22" name="Freeform 22"/>
          <p:cNvSpPr/>
          <p:nvPr/>
        </p:nvSpPr>
        <p:spPr>
          <a:xfrm>
            <a:off x="9500241" y="365869"/>
            <a:ext cx="7993913" cy="4550412"/>
          </a:xfrm>
          <a:custGeom>
            <a:avLst/>
            <a:gdLst/>
            <a:ahLst/>
            <a:cxnLst/>
            <a:rect l="l" t="t" r="r" b="b"/>
            <a:pathLst>
              <a:path w="7993913" h="4550412">
                <a:moveTo>
                  <a:pt x="0" y="0"/>
                </a:moveTo>
                <a:lnTo>
                  <a:pt x="7993912" y="0"/>
                </a:lnTo>
                <a:lnTo>
                  <a:pt x="7993912" y="4550412"/>
                </a:lnTo>
                <a:lnTo>
                  <a:pt x="0" y="45504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2330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93099" y="-443464"/>
            <a:ext cx="18288000" cy="1739589"/>
            <a:chOff x="0" y="0"/>
            <a:chExt cx="6226196" cy="5922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26196" cy="592247"/>
            </a:xfrm>
            <a:custGeom>
              <a:avLst/>
              <a:gdLst/>
              <a:ahLst/>
              <a:cxnLst/>
              <a:rect l="l" t="t" r="r" b="b"/>
              <a:pathLst>
                <a:path w="6226196" h="592247">
                  <a:moveTo>
                    <a:pt x="0" y="0"/>
                  </a:moveTo>
                  <a:lnTo>
                    <a:pt x="6226196" y="0"/>
                  </a:lnTo>
                  <a:lnTo>
                    <a:pt x="6226196" y="592247"/>
                  </a:lnTo>
                  <a:lnTo>
                    <a:pt x="0" y="5922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0287000"/>
            <a:chOff x="0" y="0"/>
            <a:chExt cx="9242869" cy="51991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42869" cy="5199114"/>
            </a:xfrm>
            <a:custGeom>
              <a:avLst/>
              <a:gdLst/>
              <a:ahLst/>
              <a:cxnLst/>
              <a:rect l="l" t="t" r="r" b="b"/>
              <a:pathLst>
                <a:path w="9242869" h="5199114">
                  <a:moveTo>
                    <a:pt x="0" y="0"/>
                  </a:moveTo>
                  <a:lnTo>
                    <a:pt x="9242869" y="0"/>
                  </a:lnTo>
                  <a:lnTo>
                    <a:pt x="9242869" y="5199114"/>
                  </a:lnTo>
                  <a:lnTo>
                    <a:pt x="0" y="519911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203414">
            <a:off x="16991934" y="5654237"/>
            <a:ext cx="534733" cy="766642"/>
          </a:xfrm>
          <a:custGeom>
            <a:avLst/>
            <a:gdLst/>
            <a:ahLst/>
            <a:cxnLst/>
            <a:rect l="l" t="t" r="r" b="b"/>
            <a:pathLst>
              <a:path w="534733" h="766642">
                <a:moveTo>
                  <a:pt x="0" y="0"/>
                </a:moveTo>
                <a:lnTo>
                  <a:pt x="534732" y="0"/>
                </a:lnTo>
                <a:lnTo>
                  <a:pt x="534732" y="766642"/>
                </a:lnTo>
                <a:lnTo>
                  <a:pt x="0" y="7666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764721" y="3792455"/>
            <a:ext cx="106201" cy="121908"/>
            <a:chOff x="0" y="0"/>
            <a:chExt cx="5531827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31827" cy="6350000"/>
            </a:xfrm>
            <a:custGeom>
              <a:avLst/>
              <a:gdLst/>
              <a:ahLst/>
              <a:cxnLst/>
              <a:rect l="l" t="t" r="r" b="b"/>
              <a:pathLst>
                <a:path w="5531827" h="6350000">
                  <a:moveTo>
                    <a:pt x="2765914" y="0"/>
                  </a:moveTo>
                  <a:cubicBezTo>
                    <a:pt x="1238342" y="0"/>
                    <a:pt x="0" y="1421496"/>
                    <a:pt x="0" y="3175000"/>
                  </a:cubicBezTo>
                  <a:cubicBezTo>
                    <a:pt x="0" y="4928504"/>
                    <a:pt x="1238342" y="6350000"/>
                    <a:pt x="2765914" y="6350000"/>
                  </a:cubicBezTo>
                  <a:cubicBezTo>
                    <a:pt x="4293486" y="6350000"/>
                    <a:pt x="5531827" y="4928504"/>
                    <a:pt x="5531827" y="3175000"/>
                  </a:cubicBezTo>
                  <a:cubicBezTo>
                    <a:pt x="5531827" y="1421496"/>
                    <a:pt x="4293486" y="0"/>
                    <a:pt x="27659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055579" y="8552667"/>
            <a:ext cx="121908" cy="12190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-3101614" y="-443464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59"/>
                </a:lnTo>
                <a:lnTo>
                  <a:pt x="0" y="16279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03414">
            <a:off x="16165038" y="7777526"/>
            <a:ext cx="639507" cy="916856"/>
          </a:xfrm>
          <a:custGeom>
            <a:avLst/>
            <a:gdLst/>
            <a:ahLst/>
            <a:cxnLst/>
            <a:rect l="l" t="t" r="r" b="b"/>
            <a:pathLst>
              <a:path w="639507" h="916856">
                <a:moveTo>
                  <a:pt x="0" y="0"/>
                </a:moveTo>
                <a:lnTo>
                  <a:pt x="639507" y="0"/>
                </a:lnTo>
                <a:lnTo>
                  <a:pt x="639507" y="916856"/>
                </a:lnTo>
                <a:lnTo>
                  <a:pt x="0" y="9168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278358">
            <a:off x="13896789" y="9147631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493371" y="3792455"/>
            <a:ext cx="11301259" cy="5876655"/>
          </a:xfrm>
          <a:custGeom>
            <a:avLst/>
            <a:gdLst/>
            <a:ahLst/>
            <a:cxnLst/>
            <a:rect l="l" t="t" r="r" b="b"/>
            <a:pathLst>
              <a:path w="11301259" h="5876655">
                <a:moveTo>
                  <a:pt x="0" y="0"/>
                </a:moveTo>
                <a:lnTo>
                  <a:pt x="11301258" y="0"/>
                </a:lnTo>
                <a:lnTo>
                  <a:pt x="11301258" y="5876655"/>
                </a:lnTo>
                <a:lnTo>
                  <a:pt x="0" y="58766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685374" y="9563"/>
            <a:ext cx="8917252" cy="101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6"/>
              </a:lnSpc>
            </a:pPr>
            <a:r>
              <a:rPr lang="en-US" sz="6697" b="1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Function Information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5607" y="1227005"/>
            <a:ext cx="16601462" cy="81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6650"/>
              </a:lnSpc>
              <a:buFont typeface="Arial"/>
              <a:buChar char="•"/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Display essential information about the climbing process.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5607" y="2393008"/>
            <a:ext cx="17326934" cy="81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6650"/>
              </a:lnSpc>
              <a:buFont typeface="Arial"/>
              <a:buChar char="•"/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Show website history, types of climbing, techniques, v.v...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09602" y="0"/>
            <a:ext cx="8978398" cy="2582538"/>
            <a:chOff x="0" y="0"/>
            <a:chExt cx="3056718" cy="8792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56718" cy="879232"/>
            </a:xfrm>
            <a:custGeom>
              <a:avLst/>
              <a:gdLst/>
              <a:ahLst/>
              <a:cxnLst/>
              <a:rect l="l" t="t" r="r" b="b"/>
              <a:pathLst>
                <a:path w="3056718" h="879232">
                  <a:moveTo>
                    <a:pt x="0" y="0"/>
                  </a:moveTo>
                  <a:lnTo>
                    <a:pt x="3056718" y="0"/>
                  </a:lnTo>
                  <a:lnTo>
                    <a:pt x="3056718" y="879232"/>
                  </a:lnTo>
                  <a:lnTo>
                    <a:pt x="0" y="87923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173033" y="4066763"/>
            <a:ext cx="12195197" cy="8167127"/>
            <a:chOff x="0" y="0"/>
            <a:chExt cx="6163529" cy="41277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63528" cy="4127717"/>
            </a:xfrm>
            <a:custGeom>
              <a:avLst/>
              <a:gdLst/>
              <a:ahLst/>
              <a:cxnLst/>
              <a:rect l="l" t="t" r="r" b="b"/>
              <a:pathLst>
                <a:path w="6163528" h="4127717">
                  <a:moveTo>
                    <a:pt x="0" y="0"/>
                  </a:moveTo>
                  <a:lnTo>
                    <a:pt x="6163528" y="0"/>
                  </a:lnTo>
                  <a:lnTo>
                    <a:pt x="6163528" y="4127717"/>
                  </a:lnTo>
                  <a:lnTo>
                    <a:pt x="0" y="412771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-91440" y="1906519"/>
            <a:ext cx="12531139" cy="8380481"/>
            <a:chOff x="0" y="0"/>
            <a:chExt cx="6333316" cy="42355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33316" cy="4235547"/>
            </a:xfrm>
            <a:custGeom>
              <a:avLst/>
              <a:gdLst/>
              <a:ahLst/>
              <a:cxnLst/>
              <a:rect l="l" t="t" r="r" b="b"/>
              <a:pathLst>
                <a:path w="6333316" h="4235547">
                  <a:moveTo>
                    <a:pt x="0" y="0"/>
                  </a:moveTo>
                  <a:lnTo>
                    <a:pt x="6333316" y="0"/>
                  </a:lnTo>
                  <a:lnTo>
                    <a:pt x="6333316" y="4235547"/>
                  </a:lnTo>
                  <a:lnTo>
                    <a:pt x="0" y="42355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 rot="-203414">
            <a:off x="13292832" y="5713439"/>
            <a:ext cx="534733" cy="766642"/>
          </a:xfrm>
          <a:custGeom>
            <a:avLst/>
            <a:gdLst/>
            <a:ahLst/>
            <a:cxnLst/>
            <a:rect l="l" t="t" r="r" b="b"/>
            <a:pathLst>
              <a:path w="534733" h="766642">
                <a:moveTo>
                  <a:pt x="0" y="0"/>
                </a:moveTo>
                <a:lnTo>
                  <a:pt x="534733" y="0"/>
                </a:lnTo>
                <a:lnTo>
                  <a:pt x="534733" y="766641"/>
                </a:lnTo>
                <a:lnTo>
                  <a:pt x="0" y="7666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908900" y="3792455"/>
            <a:ext cx="121908" cy="12190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055579" y="8552667"/>
            <a:ext cx="121908" cy="12190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-2730006" y="-256524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59"/>
                </a:lnTo>
                <a:lnTo>
                  <a:pt x="0" y="16279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203414">
            <a:off x="11442238" y="3932470"/>
            <a:ext cx="639507" cy="916856"/>
          </a:xfrm>
          <a:custGeom>
            <a:avLst/>
            <a:gdLst/>
            <a:ahLst/>
            <a:cxnLst/>
            <a:rect l="l" t="t" r="r" b="b"/>
            <a:pathLst>
              <a:path w="639507" h="916856">
                <a:moveTo>
                  <a:pt x="0" y="0"/>
                </a:moveTo>
                <a:lnTo>
                  <a:pt x="639507" y="0"/>
                </a:lnTo>
                <a:lnTo>
                  <a:pt x="639507" y="916856"/>
                </a:lnTo>
                <a:lnTo>
                  <a:pt x="0" y="9168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278358">
            <a:off x="13896789" y="9147631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32388" y="6563054"/>
            <a:ext cx="9076512" cy="165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6650"/>
              </a:lnSpc>
              <a:buFont typeface="Arial"/>
              <a:buChar char="•"/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Forget password</a:t>
            </a:r>
          </a:p>
          <a:p>
            <a:pPr algn="just">
              <a:lnSpc>
                <a:spcPts val="6650"/>
              </a:lnSpc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   + change Password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82000" y="254732"/>
            <a:ext cx="9286722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36"/>
              </a:lnSpc>
            </a:pPr>
            <a:r>
              <a:rPr lang="en-US" sz="6697" b="1" dirty="0" smtClean="0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Account Management for Customer</a:t>
            </a:r>
            <a:endParaRPr lang="en-US" sz="6697" b="1" dirty="0">
              <a:solidFill>
                <a:srgbClr val="5C715E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53822" y="2677788"/>
            <a:ext cx="11895063" cy="81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6650"/>
              </a:lnSpc>
              <a:buFont typeface="Arial"/>
              <a:buChar char="•"/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Register new account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2388" y="3890801"/>
            <a:ext cx="5433182" cy="248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6650"/>
              </a:lnSpc>
              <a:buFont typeface="Arial"/>
              <a:buChar char="•"/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View and edit </a:t>
            </a:r>
          </a:p>
          <a:p>
            <a:pPr algn="l">
              <a:lnSpc>
                <a:spcPts val="6650"/>
              </a:lnSpc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   their own </a:t>
            </a:r>
          </a:p>
          <a:p>
            <a:pPr algn="l">
              <a:lnSpc>
                <a:spcPts val="6650"/>
              </a:lnSpc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   information</a:t>
            </a:r>
          </a:p>
        </p:txBody>
      </p:sp>
      <p:sp>
        <p:nvSpPr>
          <p:cNvPr id="21" name="Freeform 21"/>
          <p:cNvSpPr/>
          <p:nvPr/>
        </p:nvSpPr>
        <p:spPr>
          <a:xfrm>
            <a:off x="7202456" y="3947951"/>
            <a:ext cx="10657366" cy="5862528"/>
          </a:xfrm>
          <a:custGeom>
            <a:avLst/>
            <a:gdLst/>
            <a:ahLst/>
            <a:cxnLst/>
            <a:rect l="l" t="t" r="r" b="b"/>
            <a:pathLst>
              <a:path w="10657366" h="5862528">
                <a:moveTo>
                  <a:pt x="0" y="0"/>
                </a:moveTo>
                <a:lnTo>
                  <a:pt x="10657366" y="0"/>
                </a:lnTo>
                <a:lnTo>
                  <a:pt x="10657366" y="5862528"/>
                </a:lnTo>
                <a:lnTo>
                  <a:pt x="0" y="58625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26" r="-6310" b="-126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09602" y="0"/>
            <a:ext cx="8978398" cy="2582538"/>
            <a:chOff x="0" y="0"/>
            <a:chExt cx="3056718" cy="8792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56718" cy="879232"/>
            </a:xfrm>
            <a:custGeom>
              <a:avLst/>
              <a:gdLst/>
              <a:ahLst/>
              <a:cxnLst/>
              <a:rect l="l" t="t" r="r" b="b"/>
              <a:pathLst>
                <a:path w="3056718" h="879232">
                  <a:moveTo>
                    <a:pt x="0" y="0"/>
                  </a:moveTo>
                  <a:lnTo>
                    <a:pt x="3056718" y="0"/>
                  </a:lnTo>
                  <a:lnTo>
                    <a:pt x="3056718" y="879232"/>
                  </a:lnTo>
                  <a:lnTo>
                    <a:pt x="0" y="87923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173033" y="4066763"/>
            <a:ext cx="12195197" cy="8167127"/>
            <a:chOff x="0" y="0"/>
            <a:chExt cx="6163529" cy="41277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63528" cy="4127717"/>
            </a:xfrm>
            <a:custGeom>
              <a:avLst/>
              <a:gdLst/>
              <a:ahLst/>
              <a:cxnLst/>
              <a:rect l="l" t="t" r="r" b="b"/>
              <a:pathLst>
                <a:path w="6163528" h="4127717">
                  <a:moveTo>
                    <a:pt x="0" y="0"/>
                  </a:moveTo>
                  <a:lnTo>
                    <a:pt x="6163528" y="0"/>
                  </a:lnTo>
                  <a:lnTo>
                    <a:pt x="6163528" y="4127717"/>
                  </a:lnTo>
                  <a:lnTo>
                    <a:pt x="0" y="412771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0" y="1906519"/>
            <a:ext cx="12531139" cy="8380481"/>
            <a:chOff x="0" y="0"/>
            <a:chExt cx="6333316" cy="42355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33316" cy="4235547"/>
            </a:xfrm>
            <a:custGeom>
              <a:avLst/>
              <a:gdLst/>
              <a:ahLst/>
              <a:cxnLst/>
              <a:rect l="l" t="t" r="r" b="b"/>
              <a:pathLst>
                <a:path w="6333316" h="4235547">
                  <a:moveTo>
                    <a:pt x="0" y="0"/>
                  </a:moveTo>
                  <a:lnTo>
                    <a:pt x="6333316" y="0"/>
                  </a:lnTo>
                  <a:lnTo>
                    <a:pt x="6333316" y="4235547"/>
                  </a:lnTo>
                  <a:lnTo>
                    <a:pt x="0" y="42355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 rot="-203414">
            <a:off x="13292832" y="5713439"/>
            <a:ext cx="534733" cy="766642"/>
          </a:xfrm>
          <a:custGeom>
            <a:avLst/>
            <a:gdLst/>
            <a:ahLst/>
            <a:cxnLst/>
            <a:rect l="l" t="t" r="r" b="b"/>
            <a:pathLst>
              <a:path w="534733" h="766642">
                <a:moveTo>
                  <a:pt x="0" y="0"/>
                </a:moveTo>
                <a:lnTo>
                  <a:pt x="534733" y="0"/>
                </a:lnTo>
                <a:lnTo>
                  <a:pt x="534733" y="766641"/>
                </a:lnTo>
                <a:lnTo>
                  <a:pt x="0" y="7666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908900" y="3792455"/>
            <a:ext cx="121908" cy="12190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055579" y="8552667"/>
            <a:ext cx="121908" cy="12190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-2730006" y="-256524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59"/>
                </a:lnTo>
                <a:lnTo>
                  <a:pt x="0" y="16279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203414">
            <a:off x="11442238" y="3932470"/>
            <a:ext cx="639507" cy="916856"/>
          </a:xfrm>
          <a:custGeom>
            <a:avLst/>
            <a:gdLst/>
            <a:ahLst/>
            <a:cxnLst/>
            <a:rect l="l" t="t" r="r" b="b"/>
            <a:pathLst>
              <a:path w="639507" h="916856">
                <a:moveTo>
                  <a:pt x="0" y="0"/>
                </a:moveTo>
                <a:lnTo>
                  <a:pt x="639507" y="0"/>
                </a:lnTo>
                <a:lnTo>
                  <a:pt x="639507" y="916856"/>
                </a:lnTo>
                <a:lnTo>
                  <a:pt x="0" y="9168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278358">
            <a:off x="13896789" y="9147631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69074" y="5942011"/>
            <a:ext cx="9076512" cy="165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6650"/>
              </a:lnSpc>
              <a:buFont typeface="Arial"/>
              <a:buChar char="•"/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Promote user to </a:t>
            </a:r>
          </a:p>
          <a:p>
            <a:pPr algn="just">
              <a:lnSpc>
                <a:spcPts val="6650"/>
              </a:lnSpc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   administrator</a:t>
            </a:r>
          </a:p>
        </p:txBody>
      </p:sp>
      <p:sp>
        <p:nvSpPr>
          <p:cNvPr id="18" name="Freeform 18"/>
          <p:cNvSpPr/>
          <p:nvPr/>
        </p:nvSpPr>
        <p:spPr>
          <a:xfrm>
            <a:off x="7707140" y="4619213"/>
            <a:ext cx="10083489" cy="5192997"/>
          </a:xfrm>
          <a:custGeom>
            <a:avLst/>
            <a:gdLst/>
            <a:ahLst/>
            <a:cxnLst/>
            <a:rect l="l" t="t" r="r" b="b"/>
            <a:pathLst>
              <a:path w="10083489" h="5192997">
                <a:moveTo>
                  <a:pt x="0" y="0"/>
                </a:moveTo>
                <a:lnTo>
                  <a:pt x="10083490" y="0"/>
                </a:lnTo>
                <a:lnTo>
                  <a:pt x="10083490" y="5192997"/>
                </a:lnTo>
                <a:lnTo>
                  <a:pt x="0" y="51929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908900" y="254732"/>
            <a:ext cx="7759822" cy="2023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6"/>
              </a:lnSpc>
            </a:pPr>
            <a:r>
              <a:rPr lang="en-US" sz="6697" b="1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User Management</a:t>
            </a:r>
          </a:p>
          <a:p>
            <a:pPr algn="ctr">
              <a:lnSpc>
                <a:spcPts val="8036"/>
              </a:lnSpc>
            </a:pPr>
            <a:r>
              <a:rPr lang="en-US" sz="6697" b="1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for Admin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9074" y="2677788"/>
            <a:ext cx="11895063" cy="81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6650"/>
              </a:lnSpc>
              <a:buFont typeface="Arial"/>
              <a:buChar char="•"/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Show all users and account info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9074" y="3890967"/>
            <a:ext cx="9076512" cy="165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6650"/>
              </a:lnSpc>
              <a:buFont typeface="Arial"/>
              <a:buChar char="•"/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Add new, edit or</a:t>
            </a:r>
          </a:p>
          <a:p>
            <a:pPr algn="just">
              <a:lnSpc>
                <a:spcPts val="6650"/>
              </a:lnSpc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   Delete user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24731" y="3230587"/>
            <a:ext cx="10264260" cy="6635853"/>
            <a:chOff x="0" y="0"/>
            <a:chExt cx="6333316" cy="40944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33316" cy="4094494"/>
            </a:xfrm>
            <a:custGeom>
              <a:avLst/>
              <a:gdLst/>
              <a:ahLst/>
              <a:cxnLst/>
              <a:rect l="l" t="t" r="r" b="b"/>
              <a:pathLst>
                <a:path w="6333316" h="4094494">
                  <a:moveTo>
                    <a:pt x="0" y="0"/>
                  </a:moveTo>
                  <a:lnTo>
                    <a:pt x="6333316" y="0"/>
                  </a:lnTo>
                  <a:lnTo>
                    <a:pt x="6333316" y="4094494"/>
                  </a:lnTo>
                  <a:lnTo>
                    <a:pt x="0" y="40944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152400"/>
            <a:ext cx="8978398" cy="2582538"/>
            <a:chOff x="0" y="0"/>
            <a:chExt cx="3056718" cy="8792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56718" cy="879232"/>
            </a:xfrm>
            <a:custGeom>
              <a:avLst/>
              <a:gdLst/>
              <a:ahLst/>
              <a:cxnLst/>
              <a:rect l="l" t="t" r="r" b="b"/>
              <a:pathLst>
                <a:path w="3056718" h="879232">
                  <a:moveTo>
                    <a:pt x="0" y="0"/>
                  </a:moveTo>
                  <a:lnTo>
                    <a:pt x="3056718" y="0"/>
                  </a:lnTo>
                  <a:lnTo>
                    <a:pt x="3056718" y="879232"/>
                  </a:lnTo>
                  <a:lnTo>
                    <a:pt x="0" y="87923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295194" y="4681401"/>
            <a:ext cx="12195197" cy="8167127"/>
            <a:chOff x="0" y="0"/>
            <a:chExt cx="6163529" cy="41277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63528" cy="4127717"/>
            </a:xfrm>
            <a:custGeom>
              <a:avLst/>
              <a:gdLst/>
              <a:ahLst/>
              <a:cxnLst/>
              <a:rect l="l" t="t" r="r" b="b"/>
              <a:pathLst>
                <a:path w="6163528" h="4127717">
                  <a:moveTo>
                    <a:pt x="0" y="0"/>
                  </a:moveTo>
                  <a:lnTo>
                    <a:pt x="6163528" y="0"/>
                  </a:lnTo>
                  <a:lnTo>
                    <a:pt x="6163528" y="4127717"/>
                  </a:lnTo>
                  <a:lnTo>
                    <a:pt x="0" y="412771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573298" y="1906519"/>
            <a:ext cx="12531139" cy="8380481"/>
            <a:chOff x="0" y="0"/>
            <a:chExt cx="6333316" cy="42355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33316" cy="4235547"/>
            </a:xfrm>
            <a:custGeom>
              <a:avLst/>
              <a:gdLst/>
              <a:ahLst/>
              <a:cxnLst/>
              <a:rect l="l" t="t" r="r" b="b"/>
              <a:pathLst>
                <a:path w="6333316" h="4235547">
                  <a:moveTo>
                    <a:pt x="0" y="0"/>
                  </a:moveTo>
                  <a:lnTo>
                    <a:pt x="6333316" y="0"/>
                  </a:lnTo>
                  <a:lnTo>
                    <a:pt x="6333316" y="4235547"/>
                  </a:lnTo>
                  <a:lnTo>
                    <a:pt x="0" y="42355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908900" y="3792455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055579" y="8552667"/>
            <a:ext cx="121908" cy="12190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-2730006" y="-256524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59"/>
                </a:lnTo>
                <a:lnTo>
                  <a:pt x="0" y="16279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278358">
            <a:off x="13896789" y="9147631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08524" y="3740754"/>
            <a:ext cx="9296674" cy="5517546"/>
          </a:xfrm>
          <a:custGeom>
            <a:avLst/>
            <a:gdLst/>
            <a:ahLst/>
            <a:cxnLst/>
            <a:rect l="l" t="t" r="r" b="b"/>
            <a:pathLst>
              <a:path w="9296674" h="5517546">
                <a:moveTo>
                  <a:pt x="0" y="0"/>
                </a:moveTo>
                <a:lnTo>
                  <a:pt x="9296674" y="0"/>
                </a:lnTo>
                <a:lnTo>
                  <a:pt x="9296674" y="5517546"/>
                </a:lnTo>
                <a:lnTo>
                  <a:pt x="0" y="55175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3047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99298" y="407132"/>
            <a:ext cx="7759822" cy="2023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6"/>
              </a:lnSpc>
            </a:pPr>
            <a:r>
              <a:rPr lang="en-US" sz="6697" b="1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Tour Order</a:t>
            </a:r>
          </a:p>
          <a:p>
            <a:pPr algn="ctr">
              <a:lnSpc>
                <a:spcPts val="8036"/>
              </a:lnSpc>
            </a:pPr>
            <a:r>
              <a:rPr lang="en-US" sz="6697" b="1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for Users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55515" y="3796259"/>
            <a:ext cx="5725946" cy="248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650"/>
              </a:lnSpc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Allow users to enter information for </a:t>
            </a:r>
          </a:p>
          <a:p>
            <a:pPr algn="r">
              <a:lnSpc>
                <a:spcPts val="6650"/>
              </a:lnSpc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booking a tour.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53524" y="6769108"/>
            <a:ext cx="6427937" cy="248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650"/>
              </a:lnSpc>
            </a:pPr>
            <a:r>
              <a:rPr lang="en-US" sz="5000" spc="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Return the order result and display a success or error message.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52400"/>
            <a:ext cx="8978398" cy="2582538"/>
            <a:chOff x="0" y="0"/>
            <a:chExt cx="3056718" cy="8792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56718" cy="879232"/>
            </a:xfrm>
            <a:custGeom>
              <a:avLst/>
              <a:gdLst/>
              <a:ahLst/>
              <a:cxnLst/>
              <a:rect l="l" t="t" r="r" b="b"/>
              <a:pathLst>
                <a:path w="3056718" h="879232">
                  <a:moveTo>
                    <a:pt x="0" y="0"/>
                  </a:moveTo>
                  <a:lnTo>
                    <a:pt x="3056718" y="0"/>
                  </a:lnTo>
                  <a:lnTo>
                    <a:pt x="3056718" y="879232"/>
                  </a:lnTo>
                  <a:lnTo>
                    <a:pt x="0" y="87923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295194" y="4681401"/>
            <a:ext cx="12195197" cy="8167127"/>
            <a:chOff x="0" y="0"/>
            <a:chExt cx="6163529" cy="41277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63528" cy="4127717"/>
            </a:xfrm>
            <a:custGeom>
              <a:avLst/>
              <a:gdLst/>
              <a:ahLst/>
              <a:cxnLst/>
              <a:rect l="l" t="t" r="r" b="b"/>
              <a:pathLst>
                <a:path w="6163528" h="4127717">
                  <a:moveTo>
                    <a:pt x="0" y="0"/>
                  </a:moveTo>
                  <a:lnTo>
                    <a:pt x="6163528" y="0"/>
                  </a:lnTo>
                  <a:lnTo>
                    <a:pt x="6163528" y="4127717"/>
                  </a:lnTo>
                  <a:lnTo>
                    <a:pt x="0" y="412771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780886" y="2320729"/>
            <a:ext cx="12531139" cy="8380481"/>
            <a:chOff x="0" y="0"/>
            <a:chExt cx="6333316" cy="42355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33316" cy="4235547"/>
            </a:xfrm>
            <a:custGeom>
              <a:avLst/>
              <a:gdLst/>
              <a:ahLst/>
              <a:cxnLst/>
              <a:rect l="l" t="t" r="r" b="b"/>
              <a:pathLst>
                <a:path w="6333316" h="4235547">
                  <a:moveTo>
                    <a:pt x="0" y="0"/>
                  </a:moveTo>
                  <a:lnTo>
                    <a:pt x="6333316" y="0"/>
                  </a:lnTo>
                  <a:lnTo>
                    <a:pt x="6333316" y="4235547"/>
                  </a:lnTo>
                  <a:lnTo>
                    <a:pt x="0" y="42355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908900" y="3792455"/>
            <a:ext cx="121908" cy="12190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055579" y="8552667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-2730006" y="-256524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59"/>
                </a:lnTo>
                <a:lnTo>
                  <a:pt x="0" y="16279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278358">
            <a:off x="13896789" y="9147631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99298" y="407132"/>
            <a:ext cx="7759822" cy="2023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6"/>
              </a:lnSpc>
            </a:pPr>
            <a:r>
              <a:rPr lang="en-US" sz="6697" b="1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Admin Orders </a:t>
            </a:r>
          </a:p>
          <a:p>
            <a:pPr algn="ctr">
              <a:lnSpc>
                <a:spcPts val="8036"/>
              </a:lnSpc>
            </a:pPr>
            <a:r>
              <a:rPr lang="en-US" sz="6697" b="1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89442" y="3929280"/>
            <a:ext cx="5725946" cy="248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650"/>
              </a:lnSpc>
            </a:pPr>
            <a:r>
              <a:rPr lang="en-US" sz="5000" spc="35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Allow users to enter information for </a:t>
            </a:r>
          </a:p>
          <a:p>
            <a:pPr algn="r">
              <a:lnSpc>
                <a:spcPts val="6650"/>
              </a:lnSpc>
            </a:pPr>
            <a:r>
              <a:rPr lang="en-US" sz="5000" spc="35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booking a tour.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87782" y="6794517"/>
            <a:ext cx="6427937" cy="248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650"/>
              </a:lnSpc>
            </a:pPr>
            <a:r>
              <a:rPr lang="en-US" sz="5000" spc="35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Return the order result and display a success or error message.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12082"/>
          <a:stretch/>
        </p:blipFill>
        <p:spPr>
          <a:xfrm>
            <a:off x="761999" y="4094781"/>
            <a:ext cx="10254831" cy="51889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571"/>
            <a:ext cx="7675169" cy="2964254"/>
            <a:chOff x="0" y="0"/>
            <a:chExt cx="2799922" cy="10813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99923" cy="1081368"/>
            </a:xfrm>
            <a:custGeom>
              <a:avLst/>
              <a:gdLst/>
              <a:ahLst/>
              <a:cxnLst/>
              <a:rect l="l" t="t" r="r" b="b"/>
              <a:pathLst>
                <a:path w="2799923" h="1081368">
                  <a:moveTo>
                    <a:pt x="0" y="0"/>
                  </a:moveTo>
                  <a:lnTo>
                    <a:pt x="2799923" y="0"/>
                  </a:lnTo>
                  <a:lnTo>
                    <a:pt x="2799923" y="1081368"/>
                  </a:lnTo>
                  <a:lnTo>
                    <a:pt x="0" y="10813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795509" y="1775471"/>
            <a:ext cx="15492491" cy="7598176"/>
            <a:chOff x="0" y="0"/>
            <a:chExt cx="5651703" cy="27718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51703" cy="2771835"/>
            </a:xfrm>
            <a:custGeom>
              <a:avLst/>
              <a:gdLst/>
              <a:ahLst/>
              <a:cxnLst/>
              <a:rect l="l" t="t" r="r" b="b"/>
              <a:pathLst>
                <a:path w="5651703" h="2771835">
                  <a:moveTo>
                    <a:pt x="0" y="0"/>
                  </a:moveTo>
                  <a:lnTo>
                    <a:pt x="5651703" y="0"/>
                  </a:lnTo>
                  <a:lnTo>
                    <a:pt x="5651703" y="2771835"/>
                  </a:lnTo>
                  <a:lnTo>
                    <a:pt x="0" y="277183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17224" y="431865"/>
            <a:ext cx="7049083" cy="210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5C715E"/>
                </a:solidFill>
                <a:latin typeface="Muli"/>
                <a:ea typeface="Muli"/>
                <a:cs typeface="Muli"/>
                <a:sym typeface="Muli"/>
              </a:rPr>
              <a:t>Boundaries of the System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1722494" y="9627432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0" y="1924504"/>
            <a:ext cx="16902059" cy="969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8"/>
              </a:lnSpc>
            </a:pPr>
            <a:r>
              <a:rPr lang="en-US" sz="5600" spc="369">
                <a:solidFill>
                  <a:srgbClr val="000D16"/>
                </a:solidFill>
                <a:latin typeface="Cabin"/>
                <a:ea typeface="Cabin"/>
                <a:cs typeface="Cabin"/>
                <a:sym typeface="Cabin"/>
              </a:rPr>
              <a:t>No Online Payment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3036135"/>
            <a:ext cx="16902059" cy="969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8"/>
              </a:lnSpc>
            </a:pPr>
            <a:r>
              <a:rPr lang="en-US" sz="5600" spc="369">
                <a:solidFill>
                  <a:srgbClr val="000D16"/>
                </a:solidFill>
                <a:latin typeface="Cabin"/>
                <a:ea typeface="Cabin"/>
                <a:cs typeface="Cabin"/>
                <a:sym typeface="Cabin"/>
              </a:rPr>
              <a:t>No Shopping Cart Feature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4206027"/>
            <a:ext cx="16902059" cy="969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8"/>
              </a:lnSpc>
            </a:pPr>
            <a:r>
              <a:rPr lang="en-US" sz="5600" spc="369">
                <a:solidFill>
                  <a:srgbClr val="000D16"/>
                </a:solidFill>
                <a:latin typeface="Cabin"/>
                <a:ea typeface="Cabin"/>
                <a:cs typeface="Cabin"/>
                <a:sym typeface="Cabin"/>
              </a:rPr>
              <a:t>No Order Status Management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5375919"/>
            <a:ext cx="16902059" cy="969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8"/>
              </a:lnSpc>
            </a:pPr>
            <a:r>
              <a:rPr lang="en-US" sz="5600" spc="369">
                <a:solidFill>
                  <a:srgbClr val="000D16"/>
                </a:solidFill>
                <a:latin typeface="Cabin"/>
                <a:ea typeface="Cabin"/>
                <a:cs typeface="Cabin"/>
                <a:sym typeface="Cabin"/>
              </a:rPr>
              <a:t>No Multilingual Support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0445" y="6545811"/>
            <a:ext cx="16902059" cy="969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8"/>
              </a:lnSpc>
            </a:pPr>
            <a:r>
              <a:rPr lang="en-US" sz="5600" spc="369">
                <a:solidFill>
                  <a:srgbClr val="000D16"/>
                </a:solidFill>
                <a:latin typeface="Cabin"/>
                <a:ea typeface="Cabin"/>
                <a:cs typeface="Cabin"/>
                <a:sym typeface="Cabin"/>
              </a:rPr>
              <a:t>No Advanced Security Feature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0445" y="7715702"/>
            <a:ext cx="16902059" cy="969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8"/>
              </a:lnSpc>
            </a:pPr>
            <a:r>
              <a:rPr lang="en-US" sz="5600" spc="369">
                <a:solidFill>
                  <a:srgbClr val="000D16"/>
                </a:solidFill>
                <a:latin typeface="Cabin"/>
                <a:ea typeface="Cabin"/>
                <a:cs typeface="Cabin"/>
                <a:sym typeface="Cabin"/>
              </a:rPr>
              <a:t>and more.......</a:t>
            </a:r>
          </a:p>
        </p:txBody>
      </p:sp>
    </p:spTree>
    <p:extLst>
      <p:ext uri="{BB962C8B-B14F-4D97-AF65-F5344CB8AC3E}">
        <p14:creationId xmlns:p14="http://schemas.microsoft.com/office/powerpoint/2010/main" val="2059211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050604"/>
            <a:ext cx="18288000" cy="6502063"/>
            <a:chOff x="0" y="0"/>
            <a:chExt cx="9242869" cy="32861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42869" cy="3286183"/>
            </a:xfrm>
            <a:custGeom>
              <a:avLst/>
              <a:gdLst/>
              <a:ahLst/>
              <a:cxnLst/>
              <a:rect l="l" t="t" r="r" b="b"/>
              <a:pathLst>
                <a:path w="9242869" h="3286183">
                  <a:moveTo>
                    <a:pt x="0" y="0"/>
                  </a:moveTo>
                  <a:lnTo>
                    <a:pt x="9242869" y="0"/>
                  </a:lnTo>
                  <a:lnTo>
                    <a:pt x="9242869" y="3286183"/>
                  </a:lnTo>
                  <a:lnTo>
                    <a:pt x="0" y="328618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08900" y="3792455"/>
            <a:ext cx="121908" cy="12190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055579" y="8552667"/>
            <a:ext cx="121908" cy="12190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-2730006" y="-256524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59"/>
                </a:lnTo>
                <a:lnTo>
                  <a:pt x="0" y="16279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78358">
            <a:off x="13896789" y="9147631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2983892"/>
            <a:ext cx="16230600" cy="2159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5"/>
              </a:lnSpc>
            </a:pPr>
            <a:r>
              <a:rPr lang="en-US" sz="6500" b="1" spc="45" dirty="0">
                <a:solidFill>
                  <a:srgbClr val="5C715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And with that, our presentation comes to an end.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43774" y="5566787"/>
            <a:ext cx="13400451" cy="123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75"/>
              </a:lnSpc>
            </a:pPr>
            <a:r>
              <a:rPr lang="en-US" sz="7500" b="1" spc="52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for your time !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" y="-230891"/>
            <a:ext cx="15049329" cy="7457290"/>
            <a:chOff x="0" y="0"/>
            <a:chExt cx="4846911" cy="2401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46911" cy="2401757"/>
            </a:xfrm>
            <a:custGeom>
              <a:avLst/>
              <a:gdLst/>
              <a:ahLst/>
              <a:cxnLst/>
              <a:rect l="l" t="t" r="r" b="b"/>
              <a:pathLst>
                <a:path w="4846911" h="2401757">
                  <a:moveTo>
                    <a:pt x="0" y="0"/>
                  </a:moveTo>
                  <a:lnTo>
                    <a:pt x="4846911" y="0"/>
                  </a:lnTo>
                  <a:lnTo>
                    <a:pt x="4846911" y="2401757"/>
                  </a:lnTo>
                  <a:lnTo>
                    <a:pt x="0" y="240175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1663277" y="8916193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69" y="0"/>
                </a:moveTo>
                <a:lnTo>
                  <a:pt x="0" y="0"/>
                </a:lnTo>
                <a:lnTo>
                  <a:pt x="0" y="1611107"/>
                </a:lnTo>
                <a:lnTo>
                  <a:pt x="6662469" y="1611107"/>
                </a:lnTo>
                <a:lnTo>
                  <a:pt x="66624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744490" y="0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4" y="0"/>
                </a:moveTo>
                <a:lnTo>
                  <a:pt x="0" y="0"/>
                </a:lnTo>
                <a:lnTo>
                  <a:pt x="0" y="1366924"/>
                </a:lnTo>
                <a:lnTo>
                  <a:pt x="5652694" y="1366924"/>
                </a:lnTo>
                <a:lnTo>
                  <a:pt x="56526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845065" y="5345426"/>
            <a:ext cx="5442935" cy="4941574"/>
            <a:chOff x="0" y="0"/>
            <a:chExt cx="3094731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94730" cy="2809668"/>
            </a:xfrm>
            <a:custGeom>
              <a:avLst/>
              <a:gdLst/>
              <a:ahLst/>
              <a:cxnLst/>
              <a:rect l="l" t="t" r="r" b="b"/>
              <a:pathLst>
                <a:path w="3094730" h="2809668">
                  <a:moveTo>
                    <a:pt x="0" y="0"/>
                  </a:moveTo>
                  <a:lnTo>
                    <a:pt x="3094730" y="0"/>
                  </a:lnTo>
                  <a:lnTo>
                    <a:pt x="3094730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243951" y="8452747"/>
            <a:ext cx="5149262" cy="992591"/>
            <a:chOff x="0" y="0"/>
            <a:chExt cx="6865682" cy="1323454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865682" cy="1323454"/>
              <a:chOff x="0" y="0"/>
              <a:chExt cx="1878465" cy="3621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878465" cy="362100"/>
              </a:xfrm>
              <a:custGeom>
                <a:avLst/>
                <a:gdLst/>
                <a:ahLst/>
                <a:cxnLst/>
                <a:rect l="l" t="t" r="r" b="b"/>
                <a:pathLst>
                  <a:path w="1878465" h="362100">
                    <a:moveTo>
                      <a:pt x="0" y="0"/>
                    </a:moveTo>
                    <a:lnTo>
                      <a:pt x="1878465" y="0"/>
                    </a:lnTo>
                    <a:lnTo>
                      <a:pt x="1878465" y="362100"/>
                    </a:lnTo>
                    <a:lnTo>
                      <a:pt x="0" y="362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2" name="Freeform 12"/>
            <p:cNvSpPr/>
            <p:nvPr/>
          </p:nvSpPr>
          <p:spPr>
            <a:xfrm>
              <a:off x="408587" y="506586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2" y="0"/>
                  </a:lnTo>
                  <a:lnTo>
                    <a:pt x="450822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142357" y="390414"/>
              <a:ext cx="5432627" cy="566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10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Alpine Ascents Viet Nam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6321558" y="745729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203414">
            <a:off x="15062695" y="8786537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891095" y="8542599"/>
            <a:ext cx="3108098" cy="812886"/>
            <a:chOff x="0" y="0"/>
            <a:chExt cx="4144130" cy="1083848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4144130" cy="1083848"/>
              <a:chOff x="0" y="0"/>
              <a:chExt cx="1292864" cy="33813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92864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9" name="Freeform 19"/>
            <p:cNvSpPr/>
            <p:nvPr/>
          </p:nvSpPr>
          <p:spPr>
            <a:xfrm>
              <a:off x="254119" y="252875"/>
              <a:ext cx="854716" cy="578099"/>
            </a:xfrm>
            <a:custGeom>
              <a:avLst/>
              <a:gdLst/>
              <a:ahLst/>
              <a:cxnLst/>
              <a:rect l="l" t="t" r="r" b="b"/>
              <a:pathLst>
                <a:path w="854716" h="578099">
                  <a:moveTo>
                    <a:pt x="0" y="0"/>
                  </a:moveTo>
                  <a:lnTo>
                    <a:pt x="854716" y="0"/>
                  </a:lnTo>
                  <a:lnTo>
                    <a:pt x="854716" y="578098"/>
                  </a:lnTo>
                  <a:lnTo>
                    <a:pt x="0" y="578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389036" y="218841"/>
              <a:ext cx="2487473" cy="589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5"/>
                </a:lnSpc>
                <a:spcBef>
                  <a:spcPct val="0"/>
                </a:spcBef>
              </a:pPr>
              <a:r>
                <a:rPr lang="en-US" sz="2667" dirty="0">
                  <a:solidFill>
                    <a:srgbClr val="5C715E"/>
                  </a:solidFill>
                  <a:latin typeface="Cabin"/>
                  <a:ea typeface="Cabin"/>
                  <a:cs typeface="Cabin"/>
                  <a:sym typeface="Cabin"/>
                </a:rPr>
                <a:t>C2312L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49178" y="1192822"/>
            <a:ext cx="13868400" cy="5270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678"/>
              </a:lnSpc>
            </a:pPr>
            <a:r>
              <a:rPr lang="en-US" sz="11398" b="1" spc="-170" dirty="0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ALPINE ASCENTS</a:t>
            </a:r>
          </a:p>
          <a:p>
            <a:pPr algn="ctr">
              <a:lnSpc>
                <a:spcPts val="13678"/>
              </a:lnSpc>
            </a:pPr>
            <a:r>
              <a:rPr lang="en-US" sz="11398" b="1" spc="-170" dirty="0" smtClean="0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VIETNAM</a:t>
            </a:r>
          </a:p>
          <a:p>
            <a:pPr algn="ctr">
              <a:lnSpc>
                <a:spcPts val="13678"/>
              </a:lnSpc>
            </a:pPr>
            <a:r>
              <a:rPr lang="en-US" sz="10398" b="1" spc="-155" dirty="0" smtClean="0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Website </a:t>
            </a:r>
            <a:r>
              <a:rPr lang="en-US" sz="10398" b="1" spc="-155" dirty="0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Development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9294" y="-39182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rot="-278358">
            <a:off x="-1432939" y="-269558"/>
            <a:ext cx="5304464" cy="1668495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2481770" y="2564242"/>
            <a:ext cx="0" cy="6745738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rot="-203414">
            <a:off x="15445379" y="5695305"/>
            <a:ext cx="651301" cy="933765"/>
          </a:xfrm>
          <a:custGeom>
            <a:avLst/>
            <a:gdLst/>
            <a:ahLst/>
            <a:cxnLst/>
            <a:rect l="l" t="t" r="r" b="b"/>
            <a:pathLst>
              <a:path w="651301" h="933765">
                <a:moveTo>
                  <a:pt x="0" y="0"/>
                </a:moveTo>
                <a:lnTo>
                  <a:pt x="651301" y="0"/>
                </a:lnTo>
                <a:lnTo>
                  <a:pt x="651301" y="933764"/>
                </a:lnTo>
                <a:lnTo>
                  <a:pt x="0" y="933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254340" y="582023"/>
            <a:ext cx="1796143" cy="1028700"/>
          </a:xfrm>
          <a:custGeom>
            <a:avLst/>
            <a:gdLst/>
            <a:ahLst/>
            <a:cxnLst/>
            <a:rect l="l" t="t" r="r" b="b"/>
            <a:pathLst>
              <a:path w="1796143" h="1028700">
                <a:moveTo>
                  <a:pt x="0" y="0"/>
                </a:moveTo>
                <a:lnTo>
                  <a:pt x="1796143" y="0"/>
                </a:lnTo>
                <a:lnTo>
                  <a:pt x="1796143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391325" y="2296481"/>
            <a:ext cx="2180889" cy="218088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3707" r="-3707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5159304" y="3816502"/>
            <a:ext cx="2026949" cy="202694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6105" r="-610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391325" y="6428450"/>
            <a:ext cx="2100770" cy="210077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2588" r="-2588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5159304" y="7775098"/>
            <a:ext cx="2223716" cy="222371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t="-21047" b="-21047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4843206" y="342892"/>
            <a:ext cx="6790191" cy="137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Members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30312" y="3071648"/>
            <a:ext cx="7924567" cy="744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99"/>
              </a:lnSpc>
            </a:pPr>
            <a:r>
              <a:rPr lang="en-US" sz="56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Nguyễn Văn Hiếu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01543" y="4302308"/>
            <a:ext cx="5917958" cy="96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Lưu Minh Quân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38302" y="8359286"/>
            <a:ext cx="6481199" cy="96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Nguyễn Đức Mạnh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30312" y="6951166"/>
            <a:ext cx="5407973" cy="96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Nguyễn Văn Hậu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5" y="0"/>
            <a:ext cx="16439375" cy="1766893"/>
            <a:chOff x="0" y="0"/>
            <a:chExt cx="5997128" cy="6445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644567"/>
            </a:xfrm>
            <a:custGeom>
              <a:avLst/>
              <a:gdLst/>
              <a:ahLst/>
              <a:cxnLst/>
              <a:rect l="l" t="t" r="r" b="b"/>
              <a:pathLst>
                <a:path w="5997129" h="644567">
                  <a:moveTo>
                    <a:pt x="0" y="0"/>
                  </a:moveTo>
                  <a:lnTo>
                    <a:pt x="5997129" y="0"/>
                  </a:lnTo>
                  <a:lnTo>
                    <a:pt x="5997129" y="644567"/>
                  </a:lnTo>
                  <a:lnTo>
                    <a:pt x="0" y="64456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14522762" y="-411324"/>
            <a:ext cx="6721416" cy="1625361"/>
          </a:xfrm>
          <a:custGeom>
            <a:avLst/>
            <a:gdLst/>
            <a:ahLst/>
            <a:cxnLst/>
            <a:rect l="l" t="t" r="r" b="b"/>
            <a:pathLst>
              <a:path w="6721416" h="1625361">
                <a:moveTo>
                  <a:pt x="6721416" y="0"/>
                </a:moveTo>
                <a:lnTo>
                  <a:pt x="0" y="0"/>
                </a:lnTo>
                <a:lnTo>
                  <a:pt x="0" y="1625360"/>
                </a:lnTo>
                <a:lnTo>
                  <a:pt x="6721416" y="1625360"/>
                </a:lnTo>
                <a:lnTo>
                  <a:pt x="672141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67529" y="269095"/>
            <a:ext cx="13395565" cy="122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 b="1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General Introduction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209373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7" y="0"/>
                </a:lnTo>
                <a:lnTo>
                  <a:pt x="573797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07119" y="6166330"/>
            <a:ext cx="7676351" cy="3510813"/>
          </a:xfrm>
          <a:custGeom>
            <a:avLst/>
            <a:gdLst/>
            <a:ahLst/>
            <a:cxnLst/>
            <a:rect l="l" t="t" r="r" b="b"/>
            <a:pathLst>
              <a:path w="7676351" h="3510813">
                <a:moveTo>
                  <a:pt x="0" y="0"/>
                </a:moveTo>
                <a:lnTo>
                  <a:pt x="7676351" y="0"/>
                </a:lnTo>
                <a:lnTo>
                  <a:pt x="7676351" y="3510813"/>
                </a:lnTo>
                <a:lnTo>
                  <a:pt x="0" y="35108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706" t="-47214" b="-2285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07119" y="2175811"/>
            <a:ext cx="7676351" cy="3581601"/>
          </a:xfrm>
          <a:custGeom>
            <a:avLst/>
            <a:gdLst/>
            <a:ahLst/>
            <a:cxnLst/>
            <a:rect l="l" t="t" r="r" b="b"/>
            <a:pathLst>
              <a:path w="7676351" h="3581601">
                <a:moveTo>
                  <a:pt x="0" y="0"/>
                </a:moveTo>
                <a:lnTo>
                  <a:pt x="7676351" y="0"/>
                </a:lnTo>
                <a:lnTo>
                  <a:pt x="7676351" y="3581601"/>
                </a:lnTo>
                <a:lnTo>
                  <a:pt x="0" y="35816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902" t="-34601" b="-2804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963590" y="-178327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80" y="0"/>
                </a:lnTo>
                <a:lnTo>
                  <a:pt x="3927180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08361" y="2183364"/>
            <a:ext cx="8656951" cy="343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7"/>
              </a:lnSpc>
            </a:pPr>
            <a:r>
              <a:rPr lang="en-US" sz="4749" spc="47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Alpine Ascents Vietnam was created to offer unique adventure travel experiences at famous destinations in Vietnam.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8361" y="6219664"/>
            <a:ext cx="8656951" cy="345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59"/>
              </a:lnSpc>
            </a:pPr>
            <a:r>
              <a:rPr lang="en-US" sz="4800" spc="48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As adventure tourism grows, the website helps customers find and book tours while providing useful information.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97823635"/>
              </p:ext>
            </p:extLst>
          </p:nvPr>
        </p:nvGraphicFramePr>
        <p:xfrm>
          <a:off x="1905000" y="647700"/>
          <a:ext cx="13702748" cy="8886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286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67740861"/>
              </p:ext>
            </p:extLst>
          </p:nvPr>
        </p:nvGraphicFramePr>
        <p:xfrm>
          <a:off x="-152400" y="800100"/>
          <a:ext cx="15621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8499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050" y="0"/>
            <a:ext cx="18288000" cy="10264140"/>
            <a:chOff x="0" y="0"/>
            <a:chExt cx="6671512" cy="37443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1512" cy="3744386"/>
            </a:xfrm>
            <a:custGeom>
              <a:avLst/>
              <a:gdLst/>
              <a:ahLst/>
              <a:cxnLst/>
              <a:rect l="l" t="t" r="r" b="b"/>
              <a:pathLst>
                <a:path w="6671512" h="3744386">
                  <a:moveTo>
                    <a:pt x="0" y="0"/>
                  </a:moveTo>
                  <a:lnTo>
                    <a:pt x="6671512" y="0"/>
                  </a:lnTo>
                  <a:lnTo>
                    <a:pt x="6671512" y="3744386"/>
                  </a:lnTo>
                  <a:lnTo>
                    <a:pt x="0" y="374438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828999" y="974199"/>
            <a:ext cx="16763001" cy="9312801"/>
          </a:xfrm>
          <a:custGeom>
            <a:avLst/>
            <a:gdLst/>
            <a:ahLst/>
            <a:cxnLst/>
            <a:rect l="l" t="t" r="r" b="b"/>
            <a:pathLst>
              <a:path w="16763001" h="9312801">
                <a:moveTo>
                  <a:pt x="0" y="0"/>
                </a:moveTo>
                <a:lnTo>
                  <a:pt x="16763001" y="0"/>
                </a:lnTo>
                <a:lnTo>
                  <a:pt x="16763001" y="9312801"/>
                </a:lnTo>
                <a:lnTo>
                  <a:pt x="0" y="9312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9" b="-39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07380" y="-76200"/>
            <a:ext cx="13892290" cy="93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5"/>
              </a:lnSpc>
            </a:pPr>
            <a:r>
              <a:rPr lang="en-US" sz="5700" b="1" spc="239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Entity Relationship Diagram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909030"/>
            <a:chOff x="0" y="0"/>
            <a:chExt cx="6671512" cy="3316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1512" cy="331617"/>
            </a:xfrm>
            <a:custGeom>
              <a:avLst/>
              <a:gdLst/>
              <a:ahLst/>
              <a:cxnLst/>
              <a:rect l="l" t="t" r="r" b="b"/>
              <a:pathLst>
                <a:path w="6671512" h="331617">
                  <a:moveTo>
                    <a:pt x="0" y="0"/>
                  </a:moveTo>
                  <a:lnTo>
                    <a:pt x="6671512" y="0"/>
                  </a:lnTo>
                  <a:lnTo>
                    <a:pt x="6671512" y="331617"/>
                  </a:lnTo>
                  <a:lnTo>
                    <a:pt x="0" y="33161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624413"/>
              </p:ext>
            </p:extLst>
          </p:nvPr>
        </p:nvGraphicFramePr>
        <p:xfrm>
          <a:off x="0" y="870671"/>
          <a:ext cx="18288000" cy="9431770"/>
        </p:xfrm>
        <a:graphic>
          <a:graphicData uri="http://schemas.openxmlformats.org/drawingml/2006/table">
            <a:tbl>
              <a:tblPr/>
              <a:tblGrid>
                <a:gridCol w="3985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8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2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054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00125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5C715E"/>
                          </a:solidFill>
                          <a:latin typeface="Muli Ultra-Bold"/>
                          <a:ea typeface="Muli Ultra-Bold"/>
                          <a:cs typeface="Muli Ultra-Bold"/>
                          <a:sym typeface="Muli Ultra-Bold"/>
                        </a:rPr>
                        <a:t>Users Table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5C715E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Tours Table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5C715E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Orders Table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5C715E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Branches Table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5C715E"/>
                          </a:solidFill>
                          <a:latin typeface="Muli Ultra-Bold"/>
                          <a:ea typeface="Muli Ultra-Bold"/>
                          <a:cs typeface="Muli Ultra-Bold"/>
                          <a:sym typeface="Muli Ultra-Bold"/>
                        </a:rPr>
                        <a:t>Galleries Table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1645">
                <a:tc>
                  <a:txBody>
                    <a:bodyPr/>
                    <a:lstStyle/>
                    <a:p>
                      <a:pPr algn="l">
                        <a:lnSpc>
                          <a:spcPts val="5056"/>
                        </a:lnSpc>
                        <a:defRPr/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id</a:t>
                      </a:r>
                      <a:endParaRPr lang="en-US" sz="1100" dirty="0"/>
                    </a:p>
                    <a:p>
                      <a:pPr algn="l">
                        <a:lnSpc>
                          <a:spcPts val="5056"/>
                        </a:lnSpc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name</a:t>
                      </a:r>
                    </a:p>
                    <a:p>
                      <a:pPr algn="l">
                        <a:lnSpc>
                          <a:spcPts val="5056"/>
                        </a:lnSpc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phone</a:t>
                      </a:r>
                    </a:p>
                    <a:p>
                      <a:pPr algn="l">
                        <a:lnSpc>
                          <a:spcPts val="5056"/>
                        </a:lnSpc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email</a:t>
                      </a:r>
                    </a:p>
                    <a:p>
                      <a:pPr algn="l">
                        <a:lnSpc>
                          <a:spcPts val="5056"/>
                        </a:lnSpc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password</a:t>
                      </a:r>
                    </a:p>
                    <a:p>
                      <a:pPr algn="l">
                        <a:lnSpc>
                          <a:spcPts val="5056"/>
                        </a:lnSpc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avatar</a:t>
                      </a:r>
                    </a:p>
                    <a:p>
                      <a:pPr algn="l">
                        <a:lnSpc>
                          <a:spcPts val="5056"/>
                        </a:lnSpc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role</a:t>
                      </a:r>
                    </a:p>
                    <a:p>
                      <a:pPr algn="l">
                        <a:lnSpc>
                          <a:spcPts val="5056"/>
                        </a:lnSpc>
                      </a:pPr>
                      <a:r>
                        <a:rPr lang="en-US" sz="3200" b="1" spc="-16" dirty="0" err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verification_code</a:t>
                      </a:r>
                      <a:endParaRPr lang="en-US" sz="3200" b="1" spc="-16" dirty="0">
                        <a:solidFill>
                          <a:srgbClr val="000000"/>
                        </a:solidFill>
                        <a:latin typeface="Arimo Bold"/>
                        <a:ea typeface="Arimo Bold"/>
                        <a:cs typeface="Arimo Bold"/>
                        <a:sym typeface="Arimo Bold"/>
                      </a:endParaRPr>
                    </a:p>
                    <a:p>
                      <a:pPr algn="l">
                        <a:lnSpc>
                          <a:spcPts val="5056"/>
                        </a:lnSpc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status</a:t>
                      </a:r>
                    </a:p>
                    <a:p>
                      <a:pPr algn="l">
                        <a:lnSpc>
                          <a:spcPts val="5056"/>
                        </a:lnSpc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timestamps</a:t>
                      </a:r>
                    </a:p>
                    <a:p>
                      <a:pPr algn="l">
                        <a:lnSpc>
                          <a:spcPts val="5056"/>
                        </a:lnSpc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4768"/>
                        </a:lnSpc>
                        <a:defRPr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id</a:t>
                      </a:r>
                      <a:endParaRPr lang="en-US" sz="1100"/>
                    </a:p>
                    <a:p>
                      <a:pPr algn="just">
                        <a:lnSpc>
                          <a:spcPts val="4768"/>
                        </a:lnSpc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name</a:t>
                      </a:r>
                    </a:p>
                    <a:p>
                      <a:pPr algn="just">
                        <a:lnSpc>
                          <a:spcPts val="4768"/>
                        </a:lnSpc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price</a:t>
                      </a:r>
                    </a:p>
                    <a:p>
                      <a:pPr algn="just">
                        <a:lnSpc>
                          <a:spcPts val="4768"/>
                        </a:lnSpc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image</a:t>
                      </a:r>
                    </a:p>
                    <a:p>
                      <a:pPr algn="just">
                        <a:lnSpc>
                          <a:spcPts val="4768"/>
                        </a:lnSpc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location</a:t>
                      </a:r>
                    </a:p>
                    <a:p>
                      <a:pPr algn="just">
                        <a:lnSpc>
                          <a:spcPts val="4768"/>
                        </a:lnSpc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features</a:t>
                      </a:r>
                    </a:p>
                    <a:p>
                      <a:pPr algn="just">
                        <a:lnSpc>
                          <a:spcPts val="4768"/>
                        </a:lnSpc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besttime</a:t>
                      </a:r>
                    </a:p>
                    <a:p>
                      <a:pPr algn="just">
                        <a:lnSpc>
                          <a:spcPts val="4768"/>
                        </a:lnSpc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directions</a:t>
                      </a:r>
                    </a:p>
                    <a:p>
                      <a:pPr algn="just">
                        <a:lnSpc>
                          <a:spcPts val="4768"/>
                        </a:lnSpc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trekkingroutes</a:t>
                      </a:r>
                    </a:p>
                    <a:p>
                      <a:pPr algn="just">
                        <a:lnSpc>
                          <a:spcPts val="4768"/>
                        </a:lnSpc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items</a:t>
                      </a:r>
                    </a:p>
                    <a:p>
                      <a:pPr algn="just">
                        <a:lnSpc>
                          <a:spcPts val="4768"/>
                        </a:lnSpc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cautions</a:t>
                      </a:r>
                    </a:p>
                    <a:p>
                      <a:pPr algn="just">
                        <a:lnSpc>
                          <a:spcPts val="4768"/>
                        </a:lnSpc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requirements</a:t>
                      </a:r>
                    </a:p>
                    <a:p>
                      <a:pPr algn="just">
                        <a:lnSpc>
                          <a:spcPts val="4768"/>
                        </a:lnSpc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timestamps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927"/>
                        </a:lnSpc>
                        <a:defRPr/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id</a:t>
                      </a:r>
                      <a:endParaRPr lang="en-US" sz="1100"/>
                    </a:p>
                    <a:p>
                      <a:pPr algn="l">
                        <a:lnSpc>
                          <a:spcPts val="4927"/>
                        </a:lnSpc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user_id</a:t>
                      </a:r>
                    </a:p>
                    <a:p>
                      <a:pPr algn="l">
                        <a:lnSpc>
                          <a:spcPts val="4927"/>
                        </a:lnSpc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tour_id</a:t>
                      </a:r>
                    </a:p>
                    <a:p>
                      <a:pPr algn="l">
                        <a:lnSpc>
                          <a:spcPts val="4927"/>
                        </a:lnSpc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name</a:t>
                      </a:r>
                    </a:p>
                    <a:p>
                      <a:pPr algn="l">
                        <a:lnSpc>
                          <a:spcPts val="4927"/>
                        </a:lnSpc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phone</a:t>
                      </a:r>
                    </a:p>
                    <a:p>
                      <a:pPr algn="l">
                        <a:lnSpc>
                          <a:spcPts val="4927"/>
                        </a:lnSpc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email</a:t>
                      </a:r>
                    </a:p>
                    <a:p>
                      <a:pPr algn="l">
                        <a:lnSpc>
                          <a:spcPts val="4927"/>
                        </a:lnSpc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quantity</a:t>
                      </a:r>
                    </a:p>
                    <a:p>
                      <a:pPr algn="l">
                        <a:lnSpc>
                          <a:spcPts val="4927"/>
                        </a:lnSpc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total</a:t>
                      </a:r>
                    </a:p>
                    <a:p>
                      <a:pPr algn="l">
                        <a:lnSpc>
                          <a:spcPts val="4927"/>
                        </a:lnSpc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note</a:t>
                      </a:r>
                    </a:p>
                    <a:p>
                      <a:pPr algn="l">
                        <a:lnSpc>
                          <a:spcPts val="4927"/>
                        </a:lnSpc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timestamps</a:t>
                      </a:r>
                    </a:p>
                    <a:p>
                      <a:pPr algn="l">
                        <a:lnSpc>
                          <a:spcPts val="4157"/>
                        </a:lnSpc>
                      </a:pPr>
                      <a:endParaRPr lang="en-US" sz="3199" b="1">
                        <a:solidFill>
                          <a:srgbClr val="000000"/>
                        </a:solidFill>
                        <a:latin typeface="Arimo Bold"/>
                        <a:ea typeface="Arimo Bold"/>
                        <a:cs typeface="Arimo Bold"/>
                        <a:sym typeface="Arimo Bold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536"/>
                        </a:lnSpc>
                        <a:defRPr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id</a:t>
                      </a:r>
                      <a:endParaRPr lang="en-US" sz="1100"/>
                    </a:p>
                    <a:p>
                      <a:pPr algn="l">
                        <a:lnSpc>
                          <a:spcPts val="5536"/>
                        </a:lnSpc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name</a:t>
                      </a:r>
                    </a:p>
                    <a:p>
                      <a:pPr algn="l">
                        <a:lnSpc>
                          <a:spcPts val="5536"/>
                        </a:lnSpc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address</a:t>
                      </a:r>
                    </a:p>
                    <a:p>
                      <a:pPr algn="l">
                        <a:lnSpc>
                          <a:spcPts val="5536"/>
                        </a:lnSpc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phone</a:t>
                      </a:r>
                    </a:p>
                    <a:p>
                      <a:pPr algn="l">
                        <a:lnSpc>
                          <a:spcPts val="5536"/>
                        </a:lnSpc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positioning</a:t>
                      </a:r>
                    </a:p>
                    <a:p>
                      <a:pPr algn="l">
                        <a:lnSpc>
                          <a:spcPts val="5536"/>
                        </a:lnSpc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timestamps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376"/>
                        </a:lnSpc>
                        <a:defRPr/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id</a:t>
                      </a:r>
                      <a:endParaRPr lang="en-US" sz="1100" dirty="0"/>
                    </a:p>
                    <a:p>
                      <a:pPr algn="l">
                        <a:lnSpc>
                          <a:spcPts val="5376"/>
                        </a:lnSpc>
                      </a:pPr>
                      <a:r>
                        <a:rPr lang="en-US" sz="3200" b="1" dirty="0" err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tours_id</a:t>
                      </a:r>
                      <a:endParaRPr lang="en-US" sz="3200" b="1" dirty="0">
                        <a:solidFill>
                          <a:srgbClr val="000000"/>
                        </a:solidFill>
                        <a:latin typeface="Arimo Bold"/>
                        <a:ea typeface="Arimo Bold"/>
                        <a:cs typeface="Arimo Bold"/>
                        <a:sym typeface="Arimo Bold"/>
                      </a:endParaRPr>
                    </a:p>
                    <a:p>
                      <a:pPr algn="l">
                        <a:lnSpc>
                          <a:spcPts val="5376"/>
                        </a:lnSpc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images</a:t>
                      </a:r>
                    </a:p>
                    <a:p>
                      <a:pPr algn="l">
                        <a:lnSpc>
                          <a:spcPts val="5376"/>
                        </a:lnSpc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videos</a:t>
                      </a:r>
                    </a:p>
                    <a:p>
                      <a:pPr algn="l">
                        <a:lnSpc>
                          <a:spcPts val="5376"/>
                        </a:lnSpc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timestamps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2480477" y="-76200"/>
            <a:ext cx="13327046" cy="93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5"/>
              </a:lnSpc>
            </a:pPr>
            <a:r>
              <a:rPr lang="en-US" sz="5700" b="1" spc="495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Database  Design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6671512" cy="3752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1512" cy="3752726"/>
            </a:xfrm>
            <a:custGeom>
              <a:avLst/>
              <a:gdLst/>
              <a:ahLst/>
              <a:cxnLst/>
              <a:rect l="l" t="t" r="r" b="b"/>
              <a:pathLst>
                <a:path w="6671512" h="3752726">
                  <a:moveTo>
                    <a:pt x="0" y="0"/>
                  </a:moveTo>
                  <a:lnTo>
                    <a:pt x="6671512" y="0"/>
                  </a:lnTo>
                  <a:lnTo>
                    <a:pt x="6671512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426203" y="0"/>
            <a:ext cx="17435593" cy="10287000"/>
          </a:xfrm>
          <a:custGeom>
            <a:avLst/>
            <a:gdLst/>
            <a:ahLst/>
            <a:cxnLst/>
            <a:rect l="l" t="t" r="r" b="b"/>
            <a:pathLst>
              <a:path w="17435593" h="10287000">
                <a:moveTo>
                  <a:pt x="0" y="0"/>
                </a:moveTo>
                <a:lnTo>
                  <a:pt x="17435594" y="0"/>
                </a:lnTo>
                <a:lnTo>
                  <a:pt x="174355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91317" y="7920871"/>
            <a:ext cx="13505366" cy="1038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6750" b="1">
                <a:solidFill>
                  <a:srgbClr val="5C715E"/>
                </a:solidFill>
                <a:latin typeface="Muli Bold"/>
                <a:ea typeface="Muli Bold"/>
                <a:cs typeface="Muli Bold"/>
                <a:sym typeface="Muli Bold"/>
              </a:rPr>
              <a:t>-- Sitemap --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3541</TotalTime>
  <Words>377</Words>
  <Application>Microsoft Office PowerPoint</Application>
  <PresentationFormat>Custom</PresentationFormat>
  <Paragraphs>143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Muli Bold</vt:lpstr>
      <vt:lpstr>Cabin</vt:lpstr>
      <vt:lpstr>Calibri</vt:lpstr>
      <vt:lpstr>Muli Ultra-Bold</vt:lpstr>
      <vt:lpstr>Montserrat Bold</vt:lpstr>
      <vt:lpstr>Arimo Bold</vt:lpstr>
      <vt:lpstr>Open Sauce Bold</vt:lpstr>
      <vt:lpstr>Arial</vt:lpstr>
      <vt:lpstr>Muli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 Ascents</dc:title>
  <cp:lastModifiedBy>Admin</cp:lastModifiedBy>
  <cp:revision>10</cp:revision>
  <dcterms:created xsi:type="dcterms:W3CDTF">2006-08-16T00:00:00Z</dcterms:created>
  <dcterms:modified xsi:type="dcterms:W3CDTF">2024-09-30T11:16:33Z</dcterms:modified>
  <dc:identifier>DAGRq89afsU</dc:identifier>
</cp:coreProperties>
</file>